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84E1-CB28-EE4E-893A-831A057E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B11E9-4631-3249-B100-7F0D31D1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602E6-CD58-2948-9A8C-2AA69E8D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C973B-B332-7541-9B48-3B331C83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02B66-877C-6548-A56A-C24269D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B2B43-A2F2-9547-B954-1CA1E8EC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AF86E-9576-5C48-89D7-42062A91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CD47F-225E-0440-AC0C-F265B1C0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79CF9-DC68-2B40-AFDD-7E98CECB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CE15-3087-D44F-B682-C0BFAB11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96F938-3DDB-B047-A152-5C808935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67D94C-7EED-8B4C-9B22-3CF9774A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931C8-D85E-E44F-A026-1A9DB0A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FC662-3264-3648-ACC5-628A3C86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C6138-3CB3-ED46-B401-DAF6D3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C2BC-A6A5-454E-8B31-99D3603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8D9C0-C262-E346-8DBD-CBA196F8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E860C-4947-CF4A-B1E4-DC24E1CD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19800-4A4E-0849-9B64-039987F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6C56B-DB95-4846-AA72-AF3479E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62E2-5D04-534D-BB61-679384F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46D4E-49B4-0A4E-B191-36E1E4A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587C8-706C-6D45-B2A9-DA17B05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F03CA-80E4-914C-B02E-A1C48FA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9E018-8797-9A44-B2C2-D9AB96C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6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70D7-9F06-754A-AA91-FE6DA90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FAC98-9088-1745-ABCC-555813F3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70778-117B-C148-B196-DC80139F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24113-27C5-3940-A683-0EDFFABB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3D629-6253-1A46-BC04-EAA6F4F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43338-0D8C-C749-8242-560A621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D5AA-82D4-5245-96B3-BBD3BD92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901367-A692-6F4A-AC3C-4589AFAB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D15FF-6B8D-974E-A7B3-5FEC2787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5343F-D48E-1643-9040-DD393D5B5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87A8E9-162D-B842-8B43-1B5A9C558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8700A4-1C7B-864F-99E8-22E79C5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CC1-6ACF-2E4F-9857-4445E3C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42C85-4026-7B4D-A4CF-5CAC4B5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6472-1EF7-4746-939B-4B60824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1D561-1159-DE44-BA0E-206162D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45B4CB-F127-3B41-B507-E085ABF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5AE3B5-CBED-E74D-9375-B6A5C358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889EA4-1D0F-744D-AC6C-6314E649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17B71-0B82-EB41-AEC9-28B6A640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3DBFC-737A-704F-A654-A2172A1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5F12-D841-794E-832E-E7FAB66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74734-447B-5A4D-85F5-9C135943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3B8BD-3E0A-9F40-8291-CC02F15E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CF257-92E0-A843-A38F-6E610434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CADF5-FAD6-5B48-9CF5-1FB1A5CB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0C76C-163A-3345-A9E4-9F7490F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531E3-EC0F-D941-A8C1-4E551D5D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A62483-A763-BA4F-8FA7-C4EAEF6E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65B5CD-8C03-7546-9407-E61A9AB7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9D16B-E6CE-914F-AC81-3D889EA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0936B-BA89-B241-AEFE-75A4573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6D445-13CF-8D4A-8E7F-F63C1A6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9406EE-3B57-A948-8B20-4ED44DC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443A6-1240-CF45-914F-FAFC20BF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5DC68-B6CB-9B41-90BF-20BD7D20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204C-5B5D-854D-B807-BE3EB0761195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BD414-0453-9548-8583-283BCE39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3C4C-5272-2A49-98F5-F6D7386D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F44EC3AF-47C4-E04F-8D9A-333EC6A9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81" y="141685"/>
            <a:ext cx="3281547" cy="246116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2FF2767-4378-1148-900E-CF9DECAE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2" y="142503"/>
            <a:ext cx="3281548" cy="24611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111429-F5F9-5040-AD1F-0952300B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10" y="142504"/>
            <a:ext cx="3281549" cy="24611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0FC89E-8437-384B-BD9E-CD31458AE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42" y="142505"/>
            <a:ext cx="3281548" cy="24611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1094438-5197-E841-ABAE-5161BA8CD660}"/>
              </a:ext>
            </a:extLst>
          </p:cNvPr>
          <p:cNvSpPr txBox="1"/>
          <p:nvPr/>
        </p:nvSpPr>
        <p:spPr>
          <a:xfrm>
            <a:off x="2039097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3D-3D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F2C20D-81F4-7F49-AE53-42C3F8F21A31}"/>
              </a:ext>
            </a:extLst>
          </p:cNvPr>
          <p:cNvSpPr txBox="1"/>
          <p:nvPr/>
        </p:nvSpPr>
        <p:spPr>
          <a:xfrm>
            <a:off x="4423065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3D-2D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53A0B4-262E-EC48-AD8D-FC5C7912AD25}"/>
              </a:ext>
            </a:extLst>
          </p:cNvPr>
          <p:cNvSpPr txBox="1"/>
          <p:nvPr/>
        </p:nvSpPr>
        <p:spPr>
          <a:xfrm>
            <a:off x="6807034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3D-1D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632850-6E5E-814A-89EB-27F5640CCF95}"/>
              </a:ext>
            </a:extLst>
          </p:cNvPr>
          <p:cNvSpPr txBox="1"/>
          <p:nvPr/>
        </p:nvSpPr>
        <p:spPr>
          <a:xfrm>
            <a:off x="9191003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1D-1D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FEB6E2-71A3-5749-9B56-108727D8E4E8}"/>
              </a:ext>
            </a:extLst>
          </p:cNvPr>
          <p:cNvSpPr txBox="1"/>
          <p:nvPr/>
        </p:nvSpPr>
        <p:spPr>
          <a:xfrm>
            <a:off x="-186529" y="2603664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(0,2,0)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EE3305-F507-0A46-B356-768FDE62750F}"/>
              </a:ext>
            </a:extLst>
          </p:cNvPr>
          <p:cNvSpPr txBox="1"/>
          <p:nvPr/>
        </p:nvSpPr>
        <p:spPr>
          <a:xfrm>
            <a:off x="-186529" y="4856408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(0,4,0)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27D64AE-7FA7-8C49-A15E-AC2547905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798" y="4459502"/>
            <a:ext cx="2300496" cy="172537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1618B0B-EA44-8549-A24F-97973725F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736" y="2301003"/>
            <a:ext cx="2300497" cy="172537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F9716C0-CBC3-E24B-86CA-7419D3297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737" y="4459502"/>
            <a:ext cx="2300496" cy="172537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F0327B7-BE80-6F46-A867-17BBF6CBCD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435" y="4459502"/>
            <a:ext cx="2318193" cy="172537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0A5FA7B-C2A8-8549-BD99-BB985485F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798" y="2301004"/>
            <a:ext cx="2300496" cy="1725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53C1A6-73CF-8C4E-BA0F-5A6829C78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2834" y="2124583"/>
            <a:ext cx="2535723" cy="19017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67AB5F-6382-2147-AD88-092E62B52D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3767" y="4459500"/>
            <a:ext cx="2300497" cy="17253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8CA626-7AC7-2845-93DD-0B81E14F5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3768" y="2301003"/>
            <a:ext cx="2300496" cy="17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9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16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</cp:revision>
  <dcterms:created xsi:type="dcterms:W3CDTF">2022-01-10T09:29:43Z</dcterms:created>
  <dcterms:modified xsi:type="dcterms:W3CDTF">2022-01-20T10:04:02Z</dcterms:modified>
</cp:coreProperties>
</file>