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719C3-A18D-E249-A395-4DBC0A933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8CE4E-1A71-6F41-97AB-FE52E80F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4F990E-983A-2A4A-A8C7-11F61F9A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976B9-BD0F-F44C-9C68-47A452A6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D81B1-DF74-7E45-B2BD-F9C13C42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18124-E644-B543-908D-9054B904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343EE-F491-0542-8F8B-2A434F1A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28BF1-13BB-1641-8FF2-8C91D47A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9EFB3-2042-3044-B623-A819053A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D630A-BAD4-7342-BABF-7E49EA3D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0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02CAAD-3A8E-F940-9A25-627B6E4F3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19602D-E111-4944-89DA-65FF5FD2F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7168F-7249-6D47-9A4A-F02949F0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249B7-A488-7642-8D03-05D10B2C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9554AA-8875-2B46-8B5D-EB4265D1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9AC2-3D71-254F-BB4E-0982BDF0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166E9-65C4-F24F-9A25-5151BA8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76481-08F4-D643-BA6A-D1EF3A6D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15886-B2B3-644F-B6ED-48829ACB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CAF53-5D1D-104E-84CE-A4A973CD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4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1E40C-FE90-F04D-8DCE-1EA347AA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039E9-5735-8546-8101-2CF56B1D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BC366-E8C7-5346-983D-97AFC127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50D0B-DCA7-454B-8441-BEC6F881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E7FB2-966E-1346-8C36-EDF50C32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3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BE376-4E2A-0E44-B3AA-BDB7D607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B692B-52BF-AE40-90C9-C2650DB13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FDA0A-638B-6249-906E-290F4F20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680127-D8E9-454C-B8E9-E2A0DA05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2D832F-7AF7-DF4B-B9BF-3FD7F9D4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FBB438-A7F9-9947-9571-6207047A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68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210B9-13F0-844B-BC97-59308BAB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65EB4-9ADB-E948-A928-A323D1E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779633-F5F8-4E4F-B8DE-3D4CCF887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B224CE-FD6C-8E43-A5B6-D9CFD8A8D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2D4854-73E5-8640-9B5C-5A21DDDBF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1D119D-020A-5045-B8FD-70E76070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21D829-56A9-1347-92B4-9833872B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C4A29B-70AB-1844-AC4A-12B7A7F0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C9A11-3DDA-9A40-B8C0-01648C2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28999B-32D5-5D4E-8ED2-1FA9952E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6754E4-ADE7-7C4B-A7DE-DD4B4BB1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957BFB-57E6-4A47-8CE5-14FA9D8D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4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68E26C-6188-EB42-A2E3-5327D897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E38F18-1E66-AD40-AE51-3DEAD928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85D4C9-B857-FF48-B528-8FE6163A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6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302C3-C32D-A24D-9B7E-CD077228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C24F8-5094-0D44-9EBD-DF22B36D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78238F-A79F-7A4F-9FF1-E099D63F7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9651D-4616-9145-BF16-5DE58844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EA6670-926F-5B46-B5F6-BFDB2B9C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AA0123-6806-174C-BA75-93009FF1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9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93ABF-C906-CE46-AB53-7E91954F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6BB549-6CB9-E043-95FA-9543D2690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49F9E7-D61B-EE4C-9585-ABE32273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AC66D3-467C-8940-910B-C8A01239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ADCCDB-86AC-8A41-A526-129B88A1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2C051F-BB61-8641-B531-C57AF5C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2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ACF2C9-3B53-F846-85F8-4E35DCBF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538F32-C179-F647-B845-5AFA07F8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CD205-86F5-D448-A83B-CCBCDE64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25F1-6A8D-9043-8417-649EFCF3464F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3D6F5-B923-B442-825A-D3B3EBD8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4095B-AD60-D64F-93D2-117C88EC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0FD1-40C9-E945-919C-0C62892F5F7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88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C45E43-BBCF-0A4B-A9D5-B9C0931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054100"/>
            <a:ext cx="6591300" cy="4749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96DDBE-96FC-E84C-8462-A341B5EA54C8}"/>
              </a:ext>
            </a:extLst>
          </p:cNvPr>
          <p:cNvSpPr txBox="1"/>
          <p:nvPr/>
        </p:nvSpPr>
        <p:spPr>
          <a:xfrm>
            <a:off x="2672862" y="890954"/>
            <a:ext cx="3423138" cy="2538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7B6E47-69A7-D74C-ACC5-9C0A3E1E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18" y="1054100"/>
            <a:ext cx="3423138" cy="25673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585B81-B2B6-BD43-B861-F3283BF5219B}"/>
              </a:ext>
            </a:extLst>
          </p:cNvPr>
          <p:cNvSpPr txBox="1"/>
          <p:nvPr/>
        </p:nvSpPr>
        <p:spPr>
          <a:xfrm>
            <a:off x="5720862" y="2337777"/>
            <a:ext cx="375138" cy="393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81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2022-04-01T08:33:23Z</dcterms:created>
  <dcterms:modified xsi:type="dcterms:W3CDTF">2022-04-01T08:36:09Z</dcterms:modified>
</cp:coreProperties>
</file>