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iMxGfkuYKUDDSRcOcWMVOkZXkz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gif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gif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9.gif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A6A6"/>
            </a:gs>
            <a:gs pos="100000">
              <a:srgbClr val="FFFFFF"/>
            </a:gs>
          </a:gsLst>
          <a:lin ang="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1847250" y="4939350"/>
            <a:ext cx="6353669" cy="5448554"/>
          </a:xfrm>
          <a:custGeom>
            <a:rect b="b" l="l" r="r" t="t"/>
            <a:pathLst>
              <a:path extrusionOk="0" h="8071932" w="8733566">
                <a:moveTo>
                  <a:pt x="0" y="0"/>
                </a:moveTo>
                <a:lnTo>
                  <a:pt x="8733566" y="0"/>
                </a:lnTo>
                <a:lnTo>
                  <a:pt x="8733566" y="8071932"/>
                </a:lnTo>
                <a:lnTo>
                  <a:pt x="0" y="8071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2788049" y="5791400"/>
            <a:ext cx="4515515" cy="3538728"/>
          </a:xfrm>
          <a:custGeom>
            <a:rect b="b" l="l" r="r" t="t"/>
            <a:pathLst>
              <a:path extrusionOk="0" h="4114800" w="5980814">
                <a:moveTo>
                  <a:pt x="0" y="0"/>
                </a:moveTo>
                <a:lnTo>
                  <a:pt x="5980814" y="0"/>
                </a:lnTo>
                <a:lnTo>
                  <a:pt x="59808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783788" y="7829944"/>
            <a:ext cx="321905" cy="399656"/>
          </a:xfrm>
          <a:custGeom>
            <a:rect b="b" l="l" r="r" t="t"/>
            <a:pathLst>
              <a:path extrusionOk="0" h="399656" w="321905">
                <a:moveTo>
                  <a:pt x="0" y="0"/>
                </a:moveTo>
                <a:lnTo>
                  <a:pt x="321905" y="0"/>
                </a:lnTo>
                <a:lnTo>
                  <a:pt x="321905" y="399656"/>
                </a:lnTo>
                <a:lnTo>
                  <a:pt x="0" y="399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755213" y="9013569"/>
            <a:ext cx="413972" cy="425706"/>
          </a:xfrm>
          <a:custGeom>
            <a:rect b="b" l="l" r="r" t="t"/>
            <a:pathLst>
              <a:path extrusionOk="0" h="425706" w="413972">
                <a:moveTo>
                  <a:pt x="0" y="0"/>
                </a:moveTo>
                <a:lnTo>
                  <a:pt x="413972" y="0"/>
                </a:lnTo>
                <a:lnTo>
                  <a:pt x="413972" y="425706"/>
                </a:lnTo>
                <a:lnTo>
                  <a:pt x="0" y="425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717880" y="8418671"/>
            <a:ext cx="416388" cy="327811"/>
          </a:xfrm>
          <a:custGeom>
            <a:rect b="b" l="l" r="r" t="t"/>
            <a:pathLst>
              <a:path extrusionOk="0" h="327811" w="416388">
                <a:moveTo>
                  <a:pt x="0" y="0"/>
                </a:moveTo>
                <a:lnTo>
                  <a:pt x="416388" y="0"/>
                </a:lnTo>
                <a:lnTo>
                  <a:pt x="416388" y="327811"/>
                </a:lnTo>
                <a:lnTo>
                  <a:pt x="0" y="3278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 rot="5400000">
            <a:off x="15645070" y="-283682"/>
            <a:ext cx="603696" cy="2624764"/>
          </a:xfrm>
          <a:custGeom>
            <a:rect b="b" l="l" r="r" t="t"/>
            <a:pathLst>
              <a:path extrusionOk="0" h="2624764" w="603696">
                <a:moveTo>
                  <a:pt x="0" y="0"/>
                </a:moveTo>
                <a:lnTo>
                  <a:pt x="603696" y="0"/>
                </a:lnTo>
                <a:lnTo>
                  <a:pt x="603696" y="2624764"/>
                </a:lnTo>
                <a:lnTo>
                  <a:pt x="0" y="2624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 txBox="1"/>
          <p:nvPr/>
        </p:nvSpPr>
        <p:spPr>
          <a:xfrm>
            <a:off x="668595" y="3784596"/>
            <a:ext cx="4510207" cy="944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Amanda Putri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88955" y="4600574"/>
            <a:ext cx="3028712" cy="575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UI/UX Designer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257464" y="7744219"/>
            <a:ext cx="5433536" cy="1581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Jakarta 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amanda@email.com  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linkedin.com/in/amandaputri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A6A6"/>
            </a:gs>
            <a:gs pos="100000">
              <a:srgbClr val="FFFFFF"/>
            </a:gs>
          </a:gsLst>
          <a:lin ang="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5486400" y="397620"/>
            <a:ext cx="7315200" cy="631080"/>
          </a:xfrm>
          <a:custGeom>
            <a:rect b="b" l="l" r="r" t="t"/>
            <a:pathLst>
              <a:path extrusionOk="0" h="631080" w="7315200">
                <a:moveTo>
                  <a:pt x="0" y="0"/>
                </a:moveTo>
                <a:lnTo>
                  <a:pt x="7315200" y="0"/>
                </a:lnTo>
                <a:lnTo>
                  <a:pt x="7315200" y="631080"/>
                </a:lnTo>
                <a:lnTo>
                  <a:pt x="0" y="6310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2"/>
          <p:cNvSpPr/>
          <p:nvPr/>
        </p:nvSpPr>
        <p:spPr>
          <a:xfrm>
            <a:off x="416655" y="1386256"/>
            <a:ext cx="7315200" cy="931025"/>
          </a:xfrm>
          <a:custGeom>
            <a:rect b="b" l="l" r="r" t="t"/>
            <a:pathLst>
              <a:path extrusionOk="0"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2"/>
          <p:cNvSpPr txBox="1"/>
          <p:nvPr/>
        </p:nvSpPr>
        <p:spPr>
          <a:xfrm>
            <a:off x="1028700" y="1573321"/>
            <a:ext cx="5053727" cy="575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Tentang Saya (About Me)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028700" y="3279831"/>
            <a:ext cx="16230600" cy="1581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Halo! Saya Amanda Putri, seorang UI/UX Designer dengan pengalaman lebih dari 3 tahun di industri digital. Saya memiliki keahlian dalam mendesain tampilan antarmuka yang menarik dan pengalaman pengguna yang optimal.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028700" y="6311481"/>
            <a:ext cx="16230600" cy="543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💡 Keahlian utama: Desain UI/UX, Figma, Prototyping, Research UX, Frontend Basics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A6A6"/>
            </a:gs>
            <a:gs pos="100000">
              <a:srgbClr val="FFFFFF"/>
            </a:gs>
          </a:gsLst>
          <a:lin ang="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5486400" y="397620"/>
            <a:ext cx="7315200" cy="631080"/>
          </a:xfrm>
          <a:custGeom>
            <a:rect b="b" l="l" r="r" t="t"/>
            <a:pathLst>
              <a:path extrusionOk="0" h="631080" w="7315200">
                <a:moveTo>
                  <a:pt x="0" y="0"/>
                </a:moveTo>
                <a:lnTo>
                  <a:pt x="7315200" y="0"/>
                </a:lnTo>
                <a:lnTo>
                  <a:pt x="7315200" y="631080"/>
                </a:lnTo>
                <a:lnTo>
                  <a:pt x="0" y="6310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3"/>
          <p:cNvSpPr/>
          <p:nvPr/>
        </p:nvSpPr>
        <p:spPr>
          <a:xfrm>
            <a:off x="14238334" y="7208376"/>
            <a:ext cx="4049666" cy="3107199"/>
          </a:xfrm>
          <a:custGeom>
            <a:rect b="b" l="l" r="r" t="t"/>
            <a:pathLst>
              <a:path extrusionOk="0" h="3107199" w="4049666">
                <a:moveTo>
                  <a:pt x="0" y="0"/>
                </a:moveTo>
                <a:lnTo>
                  <a:pt x="4049666" y="0"/>
                </a:lnTo>
                <a:lnTo>
                  <a:pt x="4049666" y="3107199"/>
                </a:lnTo>
                <a:lnTo>
                  <a:pt x="0" y="3107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3"/>
          <p:cNvSpPr/>
          <p:nvPr/>
        </p:nvSpPr>
        <p:spPr>
          <a:xfrm>
            <a:off x="416655" y="1386256"/>
            <a:ext cx="7315200" cy="931025"/>
          </a:xfrm>
          <a:custGeom>
            <a:rect b="b" l="l" r="r" t="t"/>
            <a:pathLst>
              <a:path extrusionOk="0"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3"/>
          <p:cNvSpPr txBox="1"/>
          <p:nvPr/>
        </p:nvSpPr>
        <p:spPr>
          <a:xfrm>
            <a:off x="1028700" y="1538603"/>
            <a:ext cx="4742855" cy="575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Keahlian Utama (Skills)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1028700" y="3038474"/>
            <a:ext cx="16230600" cy="2105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Desain UI/UX – Ahli dalam Figma, Adobe XD, dan Sketch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Prototyping &amp; Wireframing – Membuat mockup interaktif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Research UX – Pengujian pengguna &amp; studi perilaku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Frontend Basics – HTML, CSS, dasar-dasar JavaScript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1028700" y="6065376"/>
            <a:ext cx="16230600" cy="109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 Skill Rating: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UI/UX Design ⭐⭐⭐⭐⭐ | Prototyping ⭐⭐⭐⭐ | Research ⭐⭐⭐⭐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A6A6"/>
            </a:gs>
            <a:gs pos="100000">
              <a:srgbClr val="FFFFFF"/>
            </a:gs>
          </a:gsLst>
          <a:lin ang="0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5486400" y="397620"/>
            <a:ext cx="7315200" cy="631080"/>
          </a:xfrm>
          <a:custGeom>
            <a:rect b="b" l="l" r="r" t="t"/>
            <a:pathLst>
              <a:path extrusionOk="0" h="631080" w="7315200">
                <a:moveTo>
                  <a:pt x="0" y="0"/>
                </a:moveTo>
                <a:lnTo>
                  <a:pt x="7315200" y="0"/>
                </a:lnTo>
                <a:lnTo>
                  <a:pt x="7315200" y="631080"/>
                </a:lnTo>
                <a:lnTo>
                  <a:pt x="0" y="6310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4"/>
          <p:cNvSpPr/>
          <p:nvPr/>
        </p:nvSpPr>
        <p:spPr>
          <a:xfrm>
            <a:off x="416655" y="1386256"/>
            <a:ext cx="7315200" cy="931025"/>
          </a:xfrm>
          <a:custGeom>
            <a:rect b="b" l="l" r="r" t="t"/>
            <a:pathLst>
              <a:path extrusionOk="0"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4"/>
          <p:cNvSpPr txBox="1"/>
          <p:nvPr/>
        </p:nvSpPr>
        <p:spPr>
          <a:xfrm>
            <a:off x="1028700" y="1538603"/>
            <a:ext cx="7784671" cy="575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Pengalaman Kerja 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1028700" y="3038474"/>
            <a:ext cx="16230600" cy="1057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UI/UX Designer – PT Digital Kreatif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📅 2021 - Sekarang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1028700" y="5019675"/>
            <a:ext cx="16230600" cy="27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864" lvl="1" marL="661729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4"/>
              <a:buFont typeface="Arial"/>
              <a:buChar char="•"/>
            </a:pPr>
            <a:r>
              <a:rPr b="0" i="0" lang="en-US" sz="306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Mendesain UI aplikasi mobile untuk startup fintech</a:t>
            </a:r>
            <a:endParaRPr/>
          </a:p>
          <a:p>
            <a:pPr indent="-330864" lvl="1" marL="661729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4"/>
              <a:buFont typeface="Arial"/>
              <a:buChar char="•"/>
            </a:pPr>
            <a:r>
              <a:rPr b="0" i="0" lang="en-US" sz="306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Melakukan riset UX dan usability testing untuk meningkatkan pengalaman pengguna</a:t>
            </a:r>
            <a:endParaRPr/>
          </a:p>
          <a:p>
            <a:pPr indent="-330864" lvl="1" marL="661729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4"/>
              <a:buFont typeface="Arial"/>
              <a:buChar char="•"/>
            </a:pPr>
            <a:r>
              <a:rPr b="0" i="0" lang="en-US" sz="306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Bekerja sama dengan tim pengembang untuk mengimplementasikan desain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A6A6"/>
            </a:gs>
            <a:gs pos="100000">
              <a:srgbClr val="FFFFFF"/>
            </a:gs>
          </a:gsLst>
          <a:lin ang="0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5486400" y="397620"/>
            <a:ext cx="7315200" cy="631080"/>
          </a:xfrm>
          <a:custGeom>
            <a:rect b="b" l="l" r="r" t="t"/>
            <a:pathLst>
              <a:path extrusionOk="0" h="631080" w="7315200">
                <a:moveTo>
                  <a:pt x="0" y="0"/>
                </a:moveTo>
                <a:lnTo>
                  <a:pt x="7315200" y="0"/>
                </a:lnTo>
                <a:lnTo>
                  <a:pt x="7315200" y="631080"/>
                </a:lnTo>
                <a:lnTo>
                  <a:pt x="0" y="6310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5"/>
          <p:cNvSpPr/>
          <p:nvPr/>
        </p:nvSpPr>
        <p:spPr>
          <a:xfrm>
            <a:off x="1028700" y="2643367"/>
            <a:ext cx="3339063" cy="3339063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"/>
          <p:cNvSpPr/>
          <p:nvPr/>
        </p:nvSpPr>
        <p:spPr>
          <a:xfrm>
            <a:off x="9830352" y="4312899"/>
            <a:ext cx="3339063" cy="3339063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"/>
          <p:cNvSpPr/>
          <p:nvPr/>
        </p:nvSpPr>
        <p:spPr>
          <a:xfrm>
            <a:off x="13920237" y="2643367"/>
            <a:ext cx="3339063" cy="3339063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"/>
          <p:cNvSpPr/>
          <p:nvPr/>
        </p:nvSpPr>
        <p:spPr>
          <a:xfrm>
            <a:off x="5429526" y="4312899"/>
            <a:ext cx="3339063" cy="3339063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"/>
          <p:cNvSpPr/>
          <p:nvPr/>
        </p:nvSpPr>
        <p:spPr>
          <a:xfrm>
            <a:off x="5486400" y="2724149"/>
            <a:ext cx="7315200" cy="1263535"/>
          </a:xfrm>
          <a:custGeom>
            <a:rect b="b" l="l" r="r" t="t"/>
            <a:pathLst>
              <a:path extrusionOk="0" h="1263535" w="7315200">
                <a:moveTo>
                  <a:pt x="0" y="0"/>
                </a:moveTo>
                <a:lnTo>
                  <a:pt x="7315200" y="0"/>
                </a:lnTo>
                <a:lnTo>
                  <a:pt x="7315200" y="1263534"/>
                </a:lnTo>
                <a:lnTo>
                  <a:pt x="0" y="12635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5"/>
          <p:cNvSpPr/>
          <p:nvPr/>
        </p:nvSpPr>
        <p:spPr>
          <a:xfrm>
            <a:off x="416655" y="1386256"/>
            <a:ext cx="7315200" cy="931025"/>
          </a:xfrm>
          <a:custGeom>
            <a:rect b="b" l="l" r="r" t="t"/>
            <a:pathLst>
              <a:path extrusionOk="0"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5"/>
          <p:cNvSpPr txBox="1"/>
          <p:nvPr/>
        </p:nvSpPr>
        <p:spPr>
          <a:xfrm>
            <a:off x="1028700" y="1538603"/>
            <a:ext cx="7784671" cy="575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Proyek / Portofolio (Portfolio)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698517" y="6439630"/>
            <a:ext cx="3999429" cy="41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Aplikasi Finansial "FinTrack"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13428392" y="6781260"/>
            <a:ext cx="4618077" cy="41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 E-Commerce "ShopEase"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574679" y="6952075"/>
            <a:ext cx="4247105" cy="2418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281" lvl="1" marL="496564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9"/>
              <a:buFont typeface="Arial"/>
              <a:buChar char="•"/>
            </a:pPr>
            <a:r>
              <a:rPr b="0" i="0" lang="en-US" sz="2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Mendesain UI aplikasi pengelola keuangan untuk pengguna muda</a:t>
            </a:r>
            <a:endParaRPr/>
          </a:p>
          <a:p>
            <a:pPr indent="-248281" lvl="1" marL="496564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9"/>
              <a:buFont typeface="Arial"/>
              <a:buChar char="•"/>
            </a:pPr>
            <a:r>
              <a:rPr b="0" i="0" lang="en-US" sz="2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Fitur utama: Budgeting, laporan keuangan interaktif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13428392" y="7240269"/>
            <a:ext cx="4740235" cy="2018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281" lvl="1" marL="496564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9"/>
              <a:buFont typeface="Arial"/>
              <a:buChar char="•"/>
            </a:pPr>
            <a:r>
              <a:rPr b="0" i="0" lang="en-US" sz="2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Merancang UI website e-commerce dengan navigasi intuitif</a:t>
            </a:r>
            <a:endParaRPr/>
          </a:p>
          <a:p>
            <a:pPr indent="-248281" lvl="1" marL="496564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9"/>
              <a:buFont typeface="Arial"/>
              <a:buChar char="•"/>
            </a:pPr>
            <a:r>
              <a:rPr b="0" i="0" lang="en-US" sz="2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Peningkatan konversi checkout sebesar 20%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5658937" y="8040369"/>
            <a:ext cx="2613541" cy="41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🔗 Link ke proyek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10188059" y="8040369"/>
            <a:ext cx="2613541" cy="41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🔗 Link ke proyek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A6A6"/>
            </a:gs>
            <a:gs pos="100000">
              <a:srgbClr val="FFFFFF"/>
            </a:gs>
          </a:gsLst>
          <a:lin ang="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5486400" y="397620"/>
            <a:ext cx="7315200" cy="631080"/>
          </a:xfrm>
          <a:custGeom>
            <a:rect b="b" l="l" r="r" t="t"/>
            <a:pathLst>
              <a:path extrusionOk="0" h="631080" w="7315200">
                <a:moveTo>
                  <a:pt x="0" y="0"/>
                </a:moveTo>
                <a:lnTo>
                  <a:pt x="7315200" y="0"/>
                </a:lnTo>
                <a:lnTo>
                  <a:pt x="7315200" y="631080"/>
                </a:lnTo>
                <a:lnTo>
                  <a:pt x="0" y="6310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04839" y="5871086"/>
            <a:ext cx="4483161" cy="441591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416655" y="1386256"/>
            <a:ext cx="7315200" cy="931025"/>
          </a:xfrm>
          <a:custGeom>
            <a:rect b="b" l="l" r="r" t="t"/>
            <a:pathLst>
              <a:path extrusionOk="0"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6"/>
          <p:cNvSpPr txBox="1"/>
          <p:nvPr/>
        </p:nvSpPr>
        <p:spPr>
          <a:xfrm>
            <a:off x="1028700" y="1538603"/>
            <a:ext cx="10471183" cy="575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Pendidikan &amp; Sertifikasi 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1028700" y="4064952"/>
            <a:ext cx="13156406" cy="2379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🎓 S1 Desain Komunikasi Visual – Universitas Indonesia (2017-2021)</a:t>
            </a:r>
            <a:endParaRPr/>
          </a:p>
          <a:p>
            <a:pPr indent="0" lvl="0" marL="0" marR="0" rtl="0" algn="l">
              <a:lnSpc>
                <a:spcPct val="20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📜 Sertifikasi Google UX Design (2022)</a:t>
            </a:r>
            <a:endParaRPr/>
          </a:p>
          <a:p>
            <a:pPr indent="0" lvl="0" marL="0" marR="0" rtl="0" algn="l">
              <a:lnSpc>
                <a:spcPct val="20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📜 Adobe Certified Professional – UI/UX Design (2023)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A6A6"/>
            </a:gs>
            <a:gs pos="100000">
              <a:srgbClr val="FFFFFF"/>
            </a:gs>
          </a:gsLst>
          <a:lin ang="0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/>
          <p:nvPr/>
        </p:nvSpPr>
        <p:spPr>
          <a:xfrm>
            <a:off x="5486400" y="397620"/>
            <a:ext cx="7315200" cy="631080"/>
          </a:xfrm>
          <a:custGeom>
            <a:rect b="b" l="l" r="r" t="t"/>
            <a:pathLst>
              <a:path extrusionOk="0" h="631080" w="7315200">
                <a:moveTo>
                  <a:pt x="0" y="0"/>
                </a:moveTo>
                <a:lnTo>
                  <a:pt x="7315200" y="0"/>
                </a:lnTo>
                <a:lnTo>
                  <a:pt x="7315200" y="631080"/>
                </a:lnTo>
                <a:lnTo>
                  <a:pt x="0" y="6310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04839" y="5871086"/>
            <a:ext cx="4483161" cy="4415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/>
          <p:nvPr/>
        </p:nvSpPr>
        <p:spPr>
          <a:xfrm>
            <a:off x="416655" y="1386256"/>
            <a:ext cx="7315200" cy="931025"/>
          </a:xfrm>
          <a:custGeom>
            <a:rect b="b" l="l" r="r" t="t"/>
            <a:pathLst>
              <a:path extrusionOk="0"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7"/>
          <p:cNvSpPr txBox="1"/>
          <p:nvPr/>
        </p:nvSpPr>
        <p:spPr>
          <a:xfrm>
            <a:off x="1028700" y="1538603"/>
            <a:ext cx="10471183" cy="575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Tujuan Pekerjaan 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1028700" y="4245927"/>
            <a:ext cx="16230600" cy="1699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Saya ingin terus berkembang dalam industri UI/UX Design dan berkontribusi pada produk digital yang berdampak luas. Tujuan saya adalah menjadi Lead UI/UX Designer dalam 3 tahun ke depan.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A6A6"/>
            </a:gs>
            <a:gs pos="100000">
              <a:srgbClr val="FFFFFF"/>
            </a:gs>
          </a:gsLst>
          <a:lin ang="0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>
            <a:off x="5486400" y="397620"/>
            <a:ext cx="7315200" cy="631080"/>
          </a:xfrm>
          <a:custGeom>
            <a:rect b="b" l="l" r="r" t="t"/>
            <a:pathLst>
              <a:path extrusionOk="0" h="631080" w="7315200">
                <a:moveTo>
                  <a:pt x="0" y="0"/>
                </a:moveTo>
                <a:lnTo>
                  <a:pt x="7315200" y="0"/>
                </a:lnTo>
                <a:lnTo>
                  <a:pt x="7315200" y="631080"/>
                </a:lnTo>
                <a:lnTo>
                  <a:pt x="0" y="6310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04839" y="5871086"/>
            <a:ext cx="4483161" cy="4415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/>
          <p:nvPr/>
        </p:nvSpPr>
        <p:spPr>
          <a:xfrm>
            <a:off x="416655" y="1386256"/>
            <a:ext cx="7315200" cy="931025"/>
          </a:xfrm>
          <a:custGeom>
            <a:rect b="b" l="l" r="r" t="t"/>
            <a:pathLst>
              <a:path extrusionOk="0" h="931025" w="7315200">
                <a:moveTo>
                  <a:pt x="0" y="0"/>
                </a:moveTo>
                <a:lnTo>
                  <a:pt x="7315200" y="0"/>
                </a:lnTo>
                <a:lnTo>
                  <a:pt x="7315200" y="931026"/>
                </a:lnTo>
                <a:lnTo>
                  <a:pt x="0" y="931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8"/>
          <p:cNvSpPr txBox="1"/>
          <p:nvPr/>
        </p:nvSpPr>
        <p:spPr>
          <a:xfrm>
            <a:off x="1028700" y="1538603"/>
            <a:ext cx="10471183" cy="575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Kontak (Contact Page)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1028700" y="4064952"/>
            <a:ext cx="16230600" cy="3189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📩 Email: amanda@email.com</a:t>
            </a:r>
            <a:endParaRPr/>
          </a:p>
          <a:p>
            <a:pPr indent="0" lvl="0" marL="0" marR="0" rtl="0" algn="l">
              <a:lnSpc>
                <a:spcPct val="20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📞 WhatsApp: +62 812-3456-7890</a:t>
            </a:r>
            <a:endParaRPr/>
          </a:p>
          <a:p>
            <a:pPr indent="0" lvl="0" marL="0" marR="0" rtl="0" algn="l">
              <a:lnSpc>
                <a:spcPct val="20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🔗 LinkedIn: linkedin.com/in/amandaputri</a:t>
            </a:r>
            <a:endParaRPr/>
          </a:p>
          <a:p>
            <a:pPr indent="0" lvl="0" marL="0" marR="0" rtl="0" algn="l">
              <a:lnSpc>
                <a:spcPct val="20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🌎 Website: amandadesign.com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