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93" r:id="rId5"/>
    <p:sldId id="287" r:id="rId6"/>
    <p:sldId id="271" r:id="rId7"/>
    <p:sldId id="306" r:id="rId8"/>
    <p:sldId id="266" r:id="rId9"/>
    <p:sldId id="307" r:id="rId10"/>
    <p:sldId id="308" r:id="rId11"/>
    <p:sldId id="312" r:id="rId12"/>
    <p:sldId id="286" r:id="rId13"/>
    <p:sldId id="314" r:id="rId14"/>
    <p:sldId id="313" r:id="rId15"/>
    <p:sldId id="305" r:id="rId16"/>
    <p:sldId id="315" r:id="rId17"/>
    <p:sldId id="316" r:id="rId18"/>
    <p:sldId id="31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63" autoAdjust="0"/>
  </p:normalViewPr>
  <p:slideViewPr>
    <p:cSldViewPr snapToGrid="0">
      <p:cViewPr>
        <p:scale>
          <a:sx n="80" d="100"/>
          <a:sy n="80" d="100"/>
        </p:scale>
        <p:origin x="-108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B881-4927-45FE-8AFE-4009E4044702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0111-2709-4607-9EA1-4C80C49F3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9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先大量介紹圖形，再講參數調整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9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簡單的圖形只要有資料來源、美學對應以及幾何圖案的設定就可以畫出來了，而其餘轉換則是可以依照需求自行增減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資料來源（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）：指定原始資料來源的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frame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美學對應（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）：指定原始資料與圖形之間的對應關係，例如哪一個變數要當作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座標變數，而哪一個要當作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座標變數，還有資料繪圖時的樣式等。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幾何圖案（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）：要用什麼幾何圖形繪製資料，例如點、線條、多邊形等。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繪圖面（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）：指定如何將資料分散在多張子圖形中繪製，以利互相比較。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統計轉換（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transformation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）：指定如何以將資料轉換為各種統計量，例如將連續型資料轉為離散型的類別。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座標系統（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 system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）：指定繪圖時所使用的座標系統，除了常見的笛卡兒直角座標系統，也可以使用極坐標或地圖投影（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projection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主題（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）：控制資料以外的繪圖組件，例如座標軸、說明文字等。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80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https://blog.csdn.net/qq_27755195/article/details/78462972 </a:t>
            </a:r>
          </a:p>
          <a:p>
            <a:r>
              <a:rPr lang="en-US" altLang="zh-TW" dirty="0" smtClean="0"/>
              <a:t>Polygon</a:t>
            </a:r>
            <a:r>
              <a:rPr lang="zh-TW" altLang="en-US" dirty="0" smtClean="0"/>
              <a:t>的一個應用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77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http://r-statistics.co/Top50-Ggplot2-Visualizations-MasterList-R-Code.html</a:t>
            </a:r>
          </a:p>
          <a:p>
            <a:r>
              <a:rPr lang="en-US" altLang="zh-TW" dirty="0" smtClean="0"/>
              <a:t>https://www.jianshu.com/p/1f9db668a8c2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5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http://r-statistics.co/Top50-Ggplot2-Visualizations-MasterList-R-Code.html</a:t>
            </a:r>
          </a:p>
          <a:p>
            <a:r>
              <a:rPr lang="en-US" altLang="zh-TW" dirty="0" smtClean="0"/>
              <a:t>https://www.jianshu.com/p/1f9db668a8c2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5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>
                <a:solidFill>
                  <a:prstClr val="black"/>
                </a:solidFill>
              </a:rPr>
              <a:pPr/>
              <a:t>16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3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0111-2709-4607-9EA1-4C80C49F369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2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6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3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5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2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1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09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02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7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5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431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68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04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3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66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DCFA-0640-48B9-8AEB-586A6F525BC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3AF3-34C3-4911-8FA4-34F49AFFD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DCFA-0640-48B9-8AEB-586A6F525BC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3AF3-34C3-4911-8FA4-34F49AFFD5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1f9db668a8c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0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84320" y="0"/>
            <a:ext cx="8107681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of a whole(</a:t>
            </a:r>
            <a:r>
              <a:rPr lang="zh-TW" altLang="en-US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比例圖</a:t>
            </a:r>
            <a:r>
              <a:rPr lang="en-US" altLang="zh-TW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99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8" y="266700"/>
            <a:ext cx="63706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438400" y="32151"/>
            <a:ext cx="97136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Part of a whole(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比例圖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 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17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63706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438400" y="32151"/>
            <a:ext cx="97136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Part of a whole(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比例圖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 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4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760" y="0"/>
            <a:ext cx="6111241" cy="1325563"/>
          </a:xfrm>
        </p:spPr>
        <p:txBody>
          <a:bodyPr>
            <a:noAutofit/>
          </a:bodyPr>
          <a:lstStyle/>
          <a:p>
            <a:pPr algn="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Evolution</a:t>
            </a:r>
            <a:r>
              <a:rPr lang="en-US" altLang="zh-TW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演化</a:t>
            </a:r>
            <a:r>
              <a:rPr lang="en-US" altLang="zh-TW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1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" y="1264920"/>
            <a:ext cx="11156781" cy="538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38400" y="32151"/>
            <a:ext cx="97136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Evolution</a:t>
            </a:r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演化</a:t>
            </a:r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800" b="1" dirty="0" smtClean="0">
              <a:solidFill>
                <a:srgbClr val="4444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Series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</a:t>
            </a:r>
          </a:p>
        </p:txBody>
      </p:sp>
    </p:spTree>
    <p:extLst>
      <p:ext uri="{BB962C8B-B14F-4D97-AF65-F5344CB8AC3E}">
        <p14:creationId xmlns:p14="http://schemas.microsoft.com/office/powerpoint/2010/main" val="25575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3" y="373380"/>
            <a:ext cx="997108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38400" y="32151"/>
            <a:ext cx="97136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Evolution</a:t>
            </a:r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演化</a:t>
            </a:r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800" b="1" dirty="0" smtClean="0">
              <a:solidFill>
                <a:srgbClr val="4444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Series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6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8727" y="0"/>
            <a:ext cx="11473551" cy="930729"/>
          </a:xfrm>
        </p:spPr>
        <p:txBody>
          <a:bodyPr/>
          <a:lstStyle/>
          <a:p>
            <a:pPr algn="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8" y="266700"/>
            <a:ext cx="63706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853" y="1430774"/>
            <a:ext cx="4803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將課堂上的圓餅圖標上各類數量及佔比於圖形中。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4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更多圖形可以參考以下網站</a:t>
            </a:r>
            <a:endParaRPr lang="zh-TW" altLang="en-US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hlinkClick r:id="rId3"/>
              </a:rPr>
              <a:t>https://www.r-graph-gallery.com</a:t>
            </a:r>
            <a:r>
              <a:rPr lang="en-US" altLang="zh-TW" dirty="0" smtClean="0">
                <a:hlinkClick r:id="rId3"/>
              </a:rPr>
              <a:t>/ </a:t>
            </a:r>
            <a:endParaRPr lang="en-US" altLang="zh-TW" dirty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r-statistics.co/Top50-Ggplot2-Visualizations-MasterList-R-Code.html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www.jianshu.com/p/1f9db668a8c2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前兩個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網址皆有附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code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，最後一個純粹介紹有哪些圖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可針對特定的圖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，即可找到代碼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祝各位畫圖愉快～～～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8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gplot-grammar-of-graphics-stack-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97" b="96723" l="9961" r="97559">
                        <a14:foregroundMark x1="28027" y1="14417" x2="28027" y2="14417"/>
                        <a14:foregroundMark x1="30859" y1="13893" x2="30859" y2="13893"/>
                        <a14:foregroundMark x1="34570" y1="15858" x2="34570" y2="15858"/>
                        <a14:foregroundMark x1="38379" y1="15203" x2="38379" y2="15203"/>
                        <a14:foregroundMark x1="43848" y1="15334" x2="43848" y2="15334"/>
                        <a14:foregroundMark x1="45898" y1="26212" x2="45898" y2="26212"/>
                        <a14:foregroundMark x1="42383" y1="26999" x2="42383" y2="26999"/>
                        <a14:foregroundMark x1="38672" y1="27261" x2="38672" y2="27261"/>
                        <a14:foregroundMark x1="36328" y1="26606" x2="36328" y2="26606"/>
                        <a14:foregroundMark x1="32813" y1="26737" x2="32813" y2="26737"/>
                        <a14:foregroundMark x1="28711" y1="26737" x2="28711" y2="26737"/>
                        <a14:foregroundMark x1="28711" y1="23591" x2="28711" y2="23591"/>
                        <a14:foregroundMark x1="26953" y1="26212" x2="26953" y2="26212"/>
                        <a14:foregroundMark x1="21973" y1="26737" x2="21973" y2="26737"/>
                        <a14:foregroundMark x1="20313" y1="27261" x2="20313" y2="27261"/>
                        <a14:foregroundMark x1="16895" y1="26999" x2="16895" y2="26999"/>
                        <a14:foregroundMark x1="12012" y1="28309" x2="12012" y2="28309"/>
                        <a14:foregroundMark x1="19727" y1="38008" x2="19727" y2="38008"/>
                        <a14:foregroundMark x1="23047" y1="39056" x2="23047" y2="39056"/>
                        <a14:foregroundMark x1="25195" y1="39318" x2="25195" y2="39318"/>
                        <a14:foregroundMark x1="29199" y1="38663" x2="29199" y2="38663"/>
                        <a14:foregroundMark x1="31445" y1="38663" x2="31445" y2="38663"/>
                        <a14:foregroundMark x1="31738" y1="35649" x2="31738" y2="35649"/>
                        <a14:foregroundMark x1="33594" y1="38270" x2="33594" y2="38270"/>
                        <a14:foregroundMark x1="36914" y1="38008" x2="36914" y2="38008"/>
                        <a14:foregroundMark x1="39844" y1="38401" x2="39844" y2="38401"/>
                        <a14:foregroundMark x1="41699" y1="38401" x2="41699" y2="38401"/>
                        <a14:foregroundMark x1="45703" y1="38401" x2="45703" y2="38401"/>
                        <a14:foregroundMark x1="39648" y1="35780" x2="39648" y2="35780"/>
                        <a14:foregroundMark x1="28125" y1="49934" x2="28125" y2="49934"/>
                        <a14:foregroundMark x1="31543" y1="50590" x2="31543" y2="50590"/>
                        <a14:foregroundMark x1="35059" y1="50590" x2="35059" y2="50590"/>
                        <a14:foregroundMark x1="38379" y1="50590" x2="38379" y2="50590"/>
                        <a14:foregroundMark x1="42090" y1="50328" x2="42090" y2="50328"/>
                        <a14:foregroundMark x1="45313" y1="50590" x2="45313" y2="50590"/>
                        <a14:foregroundMark x1="14844" y1="63827" x2="14844" y2="63827"/>
                        <a14:foregroundMark x1="16406" y1="63172" x2="16406" y2="63172"/>
                        <a14:foregroundMark x1="20410" y1="63172" x2="20410" y2="63172"/>
                        <a14:foregroundMark x1="24316" y1="62647" x2="24316" y2="62647"/>
                        <a14:foregroundMark x1="29590" y1="62647" x2="29590" y2="62647"/>
                        <a14:foregroundMark x1="33789" y1="62647" x2="33789" y2="62647"/>
                        <a14:foregroundMark x1="36719" y1="62647" x2="36719" y2="62647"/>
                        <a14:foregroundMark x1="39160" y1="61861" x2="39160" y2="61861"/>
                        <a14:foregroundMark x1="39453" y1="58847" x2="39453" y2="58847"/>
                        <a14:foregroundMark x1="41016" y1="62516" x2="41016" y2="62516"/>
                        <a14:foregroundMark x1="44922" y1="62385" x2="44922" y2="62385"/>
                        <a14:foregroundMark x1="44922" y1="74181" x2="44922" y2="74181"/>
                        <a14:foregroundMark x1="41504" y1="74312" x2="41504" y2="74312"/>
                        <a14:foregroundMark x1="39844" y1="74574" x2="39844" y2="74574"/>
                        <a14:foregroundMark x1="39844" y1="71298" x2="39844" y2="71298"/>
                        <a14:foregroundMark x1="37207" y1="74181" x2="37207" y2="74181"/>
                        <a14:foregroundMark x1="34863" y1="74312" x2="34863" y2="74312"/>
                        <a14:foregroundMark x1="29297" y1="73788" x2="29297" y2="73788"/>
                        <a14:foregroundMark x1="26855" y1="74181" x2="26855" y2="74181"/>
                        <a14:foregroundMark x1="24414" y1="74443" x2="24414" y2="74443"/>
                        <a14:foregroundMark x1="21191" y1="74050" x2="21680" y2="74181"/>
                        <a14:foregroundMark x1="15723" y1="73394" x2="15723" y2="73394"/>
                        <a14:foregroundMark x1="33496" y1="85583" x2="33496" y2="85583"/>
                        <a14:foregroundMark x1="38281" y1="86763" x2="38281" y2="86763"/>
                        <a14:foregroundMark x1="41895" y1="86370" x2="41895" y2="86370"/>
                        <a14:foregroundMark x1="45020" y1="86370" x2="45020" y2="86370"/>
                        <a14:backgroundMark x1="45410" y1="14024" x2="45410" y2="14024"/>
                        <a14:backgroundMark x1="36230" y1="13761" x2="36230" y2="13761"/>
                        <a14:backgroundMark x1="15332" y1="27261" x2="15332" y2="27261"/>
                        <a14:backgroundMark x1="19434" y1="26999" x2="19434" y2="26999"/>
                        <a14:backgroundMark x1="26074" y1="26737" x2="26074" y2="26737"/>
                        <a14:backgroundMark x1="35547" y1="27654" x2="35547" y2="27654"/>
                        <a14:backgroundMark x1="41895" y1="26212" x2="41895" y2="26212"/>
                        <a14:backgroundMark x1="35547" y1="85976" x2="35547" y2="85976"/>
                        <a14:backgroundMark x1="39063" y1="86894" x2="39063" y2="86894"/>
                        <a14:backgroundMark x1="45508" y1="87156" x2="45508" y2="87156"/>
                        <a14:backgroundMark x1="34082" y1="73657" x2="34082" y2="73657"/>
                        <a14:backgroundMark x1="20605" y1="73657" x2="20605" y2="73657"/>
                        <a14:backgroundMark x1="16406" y1="74312" x2="16406" y2="74312"/>
                        <a14:backgroundMark x1="21680" y1="62516" x2="21680" y2="62516"/>
                        <a14:backgroundMark x1="17676" y1="61730" x2="17676" y2="61730"/>
                        <a14:backgroundMark x1="31055" y1="61861" x2="31055" y2="61861"/>
                        <a14:backgroundMark x1="41992" y1="61861" x2="41992" y2="61861"/>
                        <a14:backgroundMark x1="32227" y1="51507" x2="32227" y2="51507"/>
                        <a14:backgroundMark x1="39355" y1="49803" x2="39355" y2="49803"/>
                        <a14:backgroundMark x1="26172" y1="39581" x2="26172" y2="39581"/>
                        <a14:backgroundMark x1="45508" y1="37877" x2="45508" y2="37877"/>
                        <a14:backgroundMark x1="45508" y1="25950" x2="45508" y2="259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70" y="1155587"/>
            <a:ext cx="7477725" cy="557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72495" y="1137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4800" b="1" i="0" dirty="0" err="1" smtClean="0">
                <a:solidFill>
                  <a:srgbClr val="44444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ggplot</a:t>
            </a:r>
            <a:r>
              <a:rPr lang="en-US" altLang="zh-TW" sz="4800" b="1" i="0" dirty="0" smtClean="0">
                <a:solidFill>
                  <a:srgbClr val="44444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i="0" dirty="0" smtClean="0">
                <a:solidFill>
                  <a:srgbClr val="44444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繪圖架構</a:t>
            </a:r>
            <a:endParaRPr lang="zh-TW" altLang="en-US" dirty="0"/>
          </a:p>
        </p:txBody>
      </p:sp>
      <p:sp>
        <p:nvSpPr>
          <p:cNvPr id="3" name="燕尾形向右箭號 2"/>
          <p:cNvSpPr/>
          <p:nvPr/>
        </p:nvSpPr>
        <p:spPr>
          <a:xfrm rot="10800000">
            <a:off x="9397981" y="5755829"/>
            <a:ext cx="1836076" cy="60415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燕尾形向右箭號 5"/>
          <p:cNvSpPr/>
          <p:nvPr/>
        </p:nvSpPr>
        <p:spPr>
          <a:xfrm rot="10800000">
            <a:off x="9397981" y="5070027"/>
            <a:ext cx="1836076" cy="60415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燕尾形向右箭號 6"/>
          <p:cNvSpPr/>
          <p:nvPr/>
        </p:nvSpPr>
        <p:spPr>
          <a:xfrm rot="10800000">
            <a:off x="9397981" y="4367896"/>
            <a:ext cx="1836076" cy="604157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44168" y="1681070"/>
            <a:ext cx="1826141" cy="4616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座標系統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統計轉換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繪圖面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幾何圖案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美學對應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</p:spTree>
    <p:extLst>
      <p:ext uri="{BB962C8B-B14F-4D97-AF65-F5344CB8AC3E}">
        <p14:creationId xmlns:p14="http://schemas.microsoft.com/office/powerpoint/2010/main" val="20562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4140" y="1518575"/>
            <a:ext cx="6558633" cy="483325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Correlation(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Rankings(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fontAlgn="base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 of 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whole(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fontAlgn="base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lnSpc>
                <a:spcPct val="10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Evolution(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6045" y="1464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Outline(</a:t>
            </a:r>
            <a:r>
              <a:rPr lang="zh-TW" altLang="en-US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5099" y="0"/>
            <a:ext cx="5676901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Rankings(</a:t>
            </a:r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33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75" y="1146630"/>
            <a:ext cx="6460452" cy="562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476" y="1262741"/>
            <a:ext cx="6597287" cy="574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056045" y="321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Rankings(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Radar 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chart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485" y="257718"/>
            <a:ext cx="6836229" cy="67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72" y="960909"/>
            <a:ext cx="5976475" cy="589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56045" y="321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Rankings(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Cloud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文字雲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3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333558"/>
            <a:ext cx="7952694" cy="54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56045" y="321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Rankings(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Cloud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文字雲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2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6045" y="321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Rankings(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Cloud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文字雲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537029"/>
            <a:ext cx="6353583" cy="626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25" y="1669143"/>
            <a:ext cx="5383020" cy="50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8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6045" y="321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Rankings(</a:t>
            </a:r>
            <a:r>
              <a:rPr lang="zh-TW" altLang="en-US" sz="4800" b="1" dirty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en-US" altLang="zh-TW" sz="4800" b="1" dirty="0" smtClean="0">
                <a:solidFill>
                  <a:srgbClr val="4444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r"/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Cloud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文字雲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" y="545726"/>
            <a:ext cx="5689600" cy="615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8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473</Words>
  <Application>Microsoft Office PowerPoint</Application>
  <PresentationFormat>自訂</PresentationFormat>
  <Paragraphs>74</Paragraphs>
  <Slides>17</Slides>
  <Notes>7</Notes>
  <HiddenSlides>1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1_Office 佈景主題</vt:lpstr>
      <vt:lpstr>PowerPoint 簡報</vt:lpstr>
      <vt:lpstr>PowerPoint 簡報</vt:lpstr>
      <vt:lpstr>PowerPoint 簡報</vt:lpstr>
      <vt:lpstr>      Rankings(序列)</vt:lpstr>
      <vt:lpstr>PowerPoint 簡報</vt:lpstr>
      <vt:lpstr>PowerPoint 簡報</vt:lpstr>
      <vt:lpstr>PowerPoint 簡報</vt:lpstr>
      <vt:lpstr>PowerPoint 簡報</vt:lpstr>
      <vt:lpstr>PowerPoint 簡報</vt:lpstr>
      <vt:lpstr>     Part of a whole(比例圖)</vt:lpstr>
      <vt:lpstr>PowerPoint 簡報</vt:lpstr>
      <vt:lpstr>PowerPoint 簡報</vt:lpstr>
      <vt:lpstr>Evolution(演化)</vt:lpstr>
      <vt:lpstr>PowerPoint 簡報</vt:lpstr>
      <vt:lpstr>PowerPoint 簡報</vt:lpstr>
      <vt:lpstr>Homework</vt:lpstr>
      <vt:lpstr>更多圖形可以參考以下網站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Erin Kuo (郭伊婷)</cp:lastModifiedBy>
  <cp:revision>270</cp:revision>
  <dcterms:created xsi:type="dcterms:W3CDTF">2019-02-28T05:08:23Z</dcterms:created>
  <dcterms:modified xsi:type="dcterms:W3CDTF">2019-03-26T03:43:04Z</dcterms:modified>
</cp:coreProperties>
</file>