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4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0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9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4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3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C75C-74C4-4CAA-9320-2825C0DAA392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216" y="378564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縦スクロール型の</a:t>
            </a:r>
            <a:r>
              <a:rPr lang="ja-JP" altLang="en-US" sz="3600" dirty="0" smtClean="0"/>
              <a:t>シューティングゲーム</a:t>
            </a:r>
            <a:endParaRPr lang="en-US" altLang="ja-JP" sz="3600" dirty="0"/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敵を数十体倒すとボスが登場し、ボス撃破後ゲームクリア。次のステージが完成次第追加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敵を倒すと確率でアイテムを落とす（弾強化、弾増加、回復）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１</a:t>
            </a:r>
            <a:r>
              <a:rPr lang="ja-JP" altLang="en-US" sz="1600" dirty="0"/>
              <a:t>ステージに一回のみ必殺技が使える。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ステージ</a:t>
            </a:r>
            <a:r>
              <a:rPr lang="ja-JP" altLang="en-US" sz="1600" dirty="0"/>
              <a:t>は全部で</a:t>
            </a:r>
            <a:r>
              <a:rPr lang="en-US" altLang="ja-JP" sz="1600" dirty="0"/>
              <a:t>3</a:t>
            </a:r>
            <a:r>
              <a:rPr lang="ja-JP" altLang="en-US" sz="1600" dirty="0"/>
              <a:t>ステージある</a:t>
            </a:r>
            <a:r>
              <a:rPr lang="en-US" altLang="ja-JP" sz="1600" dirty="0"/>
              <a:t>(</a:t>
            </a:r>
            <a:r>
              <a:rPr lang="ja-JP" altLang="en-US" sz="1600" dirty="0"/>
              <a:t>仮</a:t>
            </a:r>
            <a:r>
              <a:rPr lang="en-US" altLang="ja-JP" sz="1600" dirty="0"/>
              <a:t>)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攻撃</a:t>
            </a:r>
            <a:r>
              <a:rPr lang="ja-JP" altLang="en-US" sz="1600" dirty="0"/>
              <a:t>手段は弾と格闘（機体を回転させる？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>(</a:t>
            </a:r>
            <a:r>
              <a:rPr lang="ja-JP" altLang="en-US" sz="1600" dirty="0"/>
              <a:t>属性</a:t>
            </a:r>
            <a:r>
              <a:rPr lang="ja-JP" altLang="en-US" sz="1600" dirty="0" smtClean="0"/>
              <a:t>の考慮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クリアタイム</a:t>
            </a:r>
            <a:r>
              <a:rPr lang="ja-JP" altLang="en-US" sz="1600" dirty="0"/>
              <a:t>が表示される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自キャラ</a:t>
            </a:r>
            <a:r>
              <a:rPr lang="ja-JP" altLang="en-US" sz="1600" dirty="0"/>
              <a:t>の体力はゲージで表示、何度も被弾するとゲージが減りゲームオーバー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回転</a:t>
            </a:r>
            <a:r>
              <a:rPr lang="ja-JP" altLang="en-US" sz="1600" dirty="0"/>
              <a:t>モーション</a:t>
            </a:r>
            <a:endParaRPr lang="ja-JP" altLang="en-US" sz="1600" b="0" dirty="0" smtClean="0">
              <a:effectLst/>
            </a:endParaRPr>
          </a:p>
          <a:p>
            <a:r>
              <a:rPr lang="en-US" altLang="ja-JP" sz="1600" dirty="0" smtClean="0"/>
              <a:t>SE</a:t>
            </a:r>
            <a:r>
              <a:rPr lang="ja-JP" altLang="en-US" sz="1600" dirty="0" smtClean="0"/>
              <a:t>自作（仮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協力</a:t>
            </a:r>
            <a:r>
              <a:rPr lang="ja-JP" altLang="en-US" sz="1600" dirty="0"/>
              <a:t>、対戦、スコアアタック（仮）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エンディング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ランダム</a:t>
            </a:r>
            <a:r>
              <a:rPr lang="ja-JP" altLang="en-US" sz="1600" dirty="0"/>
              <a:t>で降ってくる隕石やゴミ等のギミック（当たるとダメージ）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シールド</a:t>
            </a:r>
            <a:r>
              <a:rPr lang="ja-JP" altLang="en-US" sz="1600" dirty="0"/>
              <a:t>用意</a:t>
            </a:r>
            <a:endParaRPr lang="ja-JP" altLang="en-US" sz="1600" b="0" dirty="0" smtClean="0">
              <a:effectLst/>
            </a:endParaRPr>
          </a:p>
          <a:p>
            <a:pPr marL="0" indent="0">
              <a:buNone/>
            </a:pPr>
            <a:r>
              <a:rPr lang="ja-JP" altLang="en-US" sz="1600" b="0" dirty="0" smtClean="0">
                <a:effectLst/>
              </a:rPr>
              <a:t>操作方法　（十字キーで上下左右移動）</a:t>
            </a:r>
            <a:endParaRPr lang="en-US" altLang="ja-JP" sz="1600" b="0" dirty="0" smtClean="0">
              <a:effectLst/>
            </a:endParaRPr>
          </a:p>
          <a:p>
            <a:pPr marL="0" indent="0">
              <a:buNone/>
            </a:pPr>
            <a:r>
              <a:rPr lang="ja-JP" altLang="en-US" sz="1600" dirty="0" smtClean="0"/>
              <a:t>弾（</a:t>
            </a:r>
            <a:r>
              <a:rPr lang="ja-JP" altLang="en-US" sz="1600" dirty="0" err="1" smtClean="0"/>
              <a:t>ｚ</a:t>
            </a:r>
            <a:r>
              <a:rPr lang="ja-JP" altLang="en-US" sz="1600" dirty="0" smtClean="0"/>
              <a:t>でメイン、ｘでサブ（仮）</a:t>
            </a:r>
            <a:endParaRPr lang="ja-JP" altLang="en-US" sz="1600" b="0" dirty="0" smtClean="0">
              <a:effectLst/>
            </a:endParaRPr>
          </a:p>
          <a:p>
            <a:pPr marL="0" indent="0">
              <a:buNone/>
            </a:pPr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8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799" y="164790"/>
            <a:ext cx="10854431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欲しいもの（仮）</a:t>
            </a:r>
            <a:endParaRPr lang="en-US" altLang="ja-JP" dirty="0"/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タイトル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壁判定　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プレイヤー山田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敵（１０～３０）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HP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スクロール機能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ステージ切り替え機能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クリア・ゲームオーバー画面成島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ギミック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弾（メイン、サブ）成島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ボス（数パターンの行動）川瀧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音楽（タイトル、通常、ボス戦）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背景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判定</a:t>
            </a:r>
            <a:r>
              <a:rPr lang="ja-JP" altLang="en-US" sz="2000" b="0" dirty="0" smtClean="0">
                <a:effectLst/>
              </a:rPr>
              <a:t/>
            </a:r>
            <a:br>
              <a:rPr lang="ja-JP" altLang="en-US" sz="2000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変身、または必殺技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アイテム（弾強化、弾増加、回復）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エフェクト（撃破時、アイテム回収時、死亡時）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エンディング</a:t>
            </a:r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76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https://lh6.googleusercontent.com/bY5nHjFwuPN1_qBFl62PbS1M7TQs-WOg65U375KZQmDKIvvg7moUVEIDFIcJpSHorbCWkmA6-uq6KnDOP9BqTAWSYSGldqOYSpM8ZzaelAXP3G_NwCLAwrkcyrJN8T9PJjLSYp5uMZ4Xrhi-WDtwM7sRh_f85m6YRiio-cqoENwSXizeHpSkSV2Kut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612" y="-539670"/>
            <a:ext cx="15240000" cy="81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38200" y="6858000"/>
            <a:ext cx="2413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キャラ</a:t>
            </a:r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en-US" altLang="ja-JP" dirty="0" smtClean="0">
                <a:solidFill>
                  <a:schemeClr val="bg1"/>
                </a:solidFill>
              </a:rPr>
              <a:t>HP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91040" y="142836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ボスの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HP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54159" y="2194560"/>
            <a:ext cx="169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</a:rPr>
              <a:t>マップ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91600" y="490728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操作説明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メイン、サブ、必殺技など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158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シューティングゲーム</dc:title>
  <dc:creator>ゆとげ</dc:creator>
  <cp:lastModifiedBy>ゆとげ</cp:lastModifiedBy>
  <cp:revision>7</cp:revision>
  <dcterms:created xsi:type="dcterms:W3CDTF">2022-11-02T02:32:55Z</dcterms:created>
  <dcterms:modified xsi:type="dcterms:W3CDTF">2022-11-21T03:31:00Z</dcterms:modified>
</cp:coreProperties>
</file>