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ゆとげ" initials="ゆ" lastIdx="2" clrIdx="0">
    <p:extLst>
      <p:ext uri="{19B8F6BF-5375-455C-9EA6-DF929625EA0E}">
        <p15:presenceInfo xmlns:p15="http://schemas.microsoft.com/office/powerpoint/2012/main" userId="ゆとげ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54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7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49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9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18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97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5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77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2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04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5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6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94D7-09BB-4509-B890-12D8FEB3C1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1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37342" y="160338"/>
            <a:ext cx="5226468" cy="827088"/>
          </a:xfrm>
        </p:spPr>
        <p:txBody>
          <a:bodyPr/>
          <a:lstStyle/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05149" y="1755147"/>
            <a:ext cx="5229226" cy="36931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コンセプト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ゲーム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内容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簡単なゲーム説明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solidFill>
                  <a:schemeClr val="bg1"/>
                </a:solidFill>
              </a:rPr>
              <a:t>操作</a:t>
            </a:r>
            <a:r>
              <a:rPr lang="ja-JP" altLang="en-US" sz="2400" dirty="0" smtClean="0">
                <a:solidFill>
                  <a:schemeClr val="bg1"/>
                </a:solidFill>
              </a:rPr>
              <a:t>方法等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2" descr="宇宙猫の面白ネタ・写真(画像)の人気まとめ【タグ】 - ボケて（bokete）"/>
          <p:cNvSpPr>
            <a:spLocks noChangeAspect="1" noChangeArrowheads="1"/>
          </p:cNvSpPr>
          <p:nvPr/>
        </p:nvSpPr>
        <p:spPr bwMode="auto">
          <a:xfrm>
            <a:off x="307974" y="-506753"/>
            <a:ext cx="819489" cy="8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宇宙猫の面白ネタ・写真(画像)の人気まとめ【タグ】 - ボケて（bokete）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57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96202" y="-68900"/>
            <a:ext cx="98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i="1" dirty="0" smtClean="0">
                <a:solidFill>
                  <a:schemeClr val="bg1"/>
                </a:solidFill>
              </a:rPr>
              <a:t>コンセプト</a:t>
            </a:r>
            <a:endParaRPr kumimoji="1" lang="ja-JP" altLang="en-US" sz="5400" i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74162" y="1298314"/>
            <a:ext cx="823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ない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95" y="298270"/>
            <a:ext cx="3844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</a:rPr>
              <a:t>ゲーム内容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4592" y="12882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縦型のシューティングゲーム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雑魚敵を複数撃破後、ボスが登場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ボスを倒せばクリア、ステージは３つを予定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攻撃手段はメインと</a:t>
            </a:r>
            <a:r>
              <a:rPr lang="ja-JP" altLang="en-US" sz="2400" dirty="0" smtClean="0">
                <a:solidFill>
                  <a:schemeClr val="bg1"/>
                </a:solidFill>
              </a:rPr>
              <a:t>サブ、必殺技もある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40675" y="399495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ゲーム説明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49983" y="1554072"/>
            <a:ext cx="66493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操作方法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bg1"/>
                </a:solidFill>
              </a:rPr>
              <a:t>移動　左スティック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ja-JP" altLang="en-US" sz="2800" dirty="0" smtClean="0">
                <a:solidFill>
                  <a:schemeClr val="bg1"/>
                </a:solidFill>
              </a:rPr>
              <a:t>メイン攻撃　</a:t>
            </a:r>
            <a:r>
              <a:rPr lang="en-US" altLang="ja-JP" sz="2800" dirty="0">
                <a:solidFill>
                  <a:schemeClr val="bg1"/>
                </a:solidFill>
              </a:rPr>
              <a:t>R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bg1"/>
                </a:solidFill>
              </a:rPr>
              <a:t>サブ攻撃　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ZR</a:t>
            </a: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bg1"/>
                </a:solidFill>
              </a:rPr>
              <a:t>必殺技　　</a:t>
            </a:r>
            <a:r>
              <a:rPr lang="en-US" altLang="ja-JP" sz="2800" dirty="0">
                <a:solidFill>
                  <a:schemeClr val="bg1"/>
                </a:solidFill>
              </a:rPr>
              <a:t>L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3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kumimoji="1" lang="en-US" altLang="ja-JP" sz="2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34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52</Words>
  <Application>Microsoft Office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Trebuchet MS</vt:lpstr>
      <vt:lpstr>Tw Cen MT</vt:lpstr>
      <vt:lpstr>Wingdings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ゆとげ</dc:creator>
  <cp:lastModifiedBy>ゆとげ</cp:lastModifiedBy>
  <cp:revision>13</cp:revision>
  <dcterms:created xsi:type="dcterms:W3CDTF">2022-11-21T02:41:35Z</dcterms:created>
  <dcterms:modified xsi:type="dcterms:W3CDTF">2022-11-28T03:39:31Z</dcterms:modified>
</cp:coreProperties>
</file>