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a4ce5b8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a4ce5b8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8c37f728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8c37f728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/>
              <a:t>PERT図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707225" y="2009175"/>
            <a:ext cx="570600" cy="5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426775" y="2009175"/>
            <a:ext cx="570600" cy="5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226700" y="2009175"/>
            <a:ext cx="570600" cy="5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5873950" y="2009175"/>
            <a:ext cx="570600" cy="5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7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286425" y="3367100"/>
            <a:ext cx="570600" cy="5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5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5174750" y="3367100"/>
            <a:ext cx="570600" cy="5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6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286425" y="875400"/>
            <a:ext cx="570600" cy="5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</a:t>
            </a:r>
            <a:endParaRPr/>
          </a:p>
        </p:txBody>
      </p:sp>
      <p:cxnSp>
        <p:nvCxnSpPr>
          <p:cNvPr id="62" name="Google Shape;62;p13"/>
          <p:cNvCxnSpPr>
            <a:stCxn id="55" idx="6"/>
            <a:endCxn id="56" idx="2"/>
          </p:cNvCxnSpPr>
          <p:nvPr/>
        </p:nvCxnSpPr>
        <p:spPr>
          <a:xfrm>
            <a:off x="1277825" y="2274375"/>
            <a:ext cx="114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3"/>
          <p:cNvCxnSpPr>
            <a:stCxn id="56" idx="6"/>
            <a:endCxn id="57" idx="2"/>
          </p:cNvCxnSpPr>
          <p:nvPr/>
        </p:nvCxnSpPr>
        <p:spPr>
          <a:xfrm>
            <a:off x="2997375" y="2274375"/>
            <a:ext cx="122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>
            <a:stCxn id="57" idx="6"/>
            <a:endCxn id="58" idx="2"/>
          </p:cNvCxnSpPr>
          <p:nvPr/>
        </p:nvCxnSpPr>
        <p:spPr>
          <a:xfrm>
            <a:off x="4797300" y="2274375"/>
            <a:ext cx="10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3"/>
          <p:cNvCxnSpPr>
            <a:stCxn id="56" idx="0"/>
            <a:endCxn id="61" idx="3"/>
          </p:cNvCxnSpPr>
          <p:nvPr/>
        </p:nvCxnSpPr>
        <p:spPr>
          <a:xfrm rot="10800000" flipH="1">
            <a:off x="2712075" y="1328175"/>
            <a:ext cx="657900" cy="6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>
            <a:stCxn id="61" idx="5"/>
            <a:endCxn id="57" idx="0"/>
          </p:cNvCxnSpPr>
          <p:nvPr/>
        </p:nvCxnSpPr>
        <p:spPr>
          <a:xfrm>
            <a:off x="3773463" y="1328125"/>
            <a:ext cx="738600" cy="6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>
            <a:stCxn id="56" idx="4"/>
            <a:endCxn id="59" idx="1"/>
          </p:cNvCxnSpPr>
          <p:nvPr/>
        </p:nvCxnSpPr>
        <p:spPr>
          <a:xfrm>
            <a:off x="2712075" y="2539575"/>
            <a:ext cx="657900" cy="90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>
            <a:endCxn id="60" idx="2"/>
          </p:cNvCxnSpPr>
          <p:nvPr/>
        </p:nvCxnSpPr>
        <p:spPr>
          <a:xfrm>
            <a:off x="3857150" y="3632300"/>
            <a:ext cx="131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/>
          <p:cNvCxnSpPr>
            <a:stCxn id="60" idx="7"/>
            <a:endCxn id="58" idx="4"/>
          </p:cNvCxnSpPr>
          <p:nvPr/>
        </p:nvCxnSpPr>
        <p:spPr>
          <a:xfrm rot="10800000" flipH="1">
            <a:off x="5661788" y="2539675"/>
            <a:ext cx="497400" cy="90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3"/>
          <p:cNvSpPr/>
          <p:nvPr/>
        </p:nvSpPr>
        <p:spPr>
          <a:xfrm>
            <a:off x="7601550" y="2009175"/>
            <a:ext cx="570600" cy="5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8</a:t>
            </a:r>
            <a:endParaRPr/>
          </a:p>
        </p:txBody>
      </p:sp>
      <p:cxnSp>
        <p:nvCxnSpPr>
          <p:cNvPr id="71" name="Google Shape;71;p13"/>
          <p:cNvCxnSpPr>
            <a:stCxn id="58" idx="6"/>
            <a:endCxn id="70" idx="2"/>
          </p:cNvCxnSpPr>
          <p:nvPr/>
        </p:nvCxnSpPr>
        <p:spPr>
          <a:xfrm>
            <a:off x="6444550" y="2274375"/>
            <a:ext cx="115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3"/>
          <p:cNvSpPr txBox="1"/>
          <p:nvPr/>
        </p:nvSpPr>
        <p:spPr>
          <a:xfrm>
            <a:off x="1767975" y="2657100"/>
            <a:ext cx="122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開始：60分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完了：60分</a:t>
            </a:r>
            <a:endParaRPr sz="1100"/>
          </a:p>
        </p:txBody>
      </p:sp>
      <p:sp>
        <p:nvSpPr>
          <p:cNvPr id="73" name="Google Shape;73;p13"/>
          <p:cNvSpPr txBox="1"/>
          <p:nvPr/>
        </p:nvSpPr>
        <p:spPr>
          <a:xfrm>
            <a:off x="2997375" y="1492075"/>
            <a:ext cx="122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開始：70分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完了：115分</a:t>
            </a:r>
            <a:endParaRPr sz="1100"/>
          </a:p>
        </p:txBody>
      </p:sp>
      <p:sp>
        <p:nvSpPr>
          <p:cNvPr id="74" name="Google Shape;74;p13"/>
          <p:cNvSpPr txBox="1"/>
          <p:nvPr/>
        </p:nvSpPr>
        <p:spPr>
          <a:xfrm>
            <a:off x="3957300" y="2657100"/>
            <a:ext cx="122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開始：120分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完了：120分</a:t>
            </a:r>
            <a:endParaRPr sz="1100"/>
          </a:p>
        </p:txBody>
      </p:sp>
      <p:sp>
        <p:nvSpPr>
          <p:cNvPr id="75" name="Google Shape;75;p13"/>
          <p:cNvSpPr txBox="1"/>
          <p:nvPr/>
        </p:nvSpPr>
        <p:spPr>
          <a:xfrm>
            <a:off x="2957025" y="4023050"/>
            <a:ext cx="122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開始：80分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完了：135分</a:t>
            </a:r>
            <a:endParaRPr sz="1100"/>
          </a:p>
        </p:txBody>
      </p:sp>
      <p:sp>
        <p:nvSpPr>
          <p:cNvPr id="76" name="Google Shape;76;p13"/>
          <p:cNvSpPr txBox="1"/>
          <p:nvPr/>
        </p:nvSpPr>
        <p:spPr>
          <a:xfrm>
            <a:off x="4845350" y="4023050"/>
            <a:ext cx="122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開始：90分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完了：145分</a:t>
            </a:r>
            <a:endParaRPr sz="1100"/>
          </a:p>
        </p:txBody>
      </p:sp>
      <p:sp>
        <p:nvSpPr>
          <p:cNvPr id="77" name="Google Shape;77;p13"/>
          <p:cNvSpPr txBox="1"/>
          <p:nvPr/>
        </p:nvSpPr>
        <p:spPr>
          <a:xfrm>
            <a:off x="5930000" y="2730625"/>
            <a:ext cx="122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開始：180分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完了：180分</a:t>
            </a:r>
            <a:endParaRPr sz="1100"/>
          </a:p>
        </p:txBody>
      </p:sp>
      <p:sp>
        <p:nvSpPr>
          <p:cNvPr id="78" name="Google Shape;78;p13"/>
          <p:cNvSpPr txBox="1"/>
          <p:nvPr/>
        </p:nvSpPr>
        <p:spPr>
          <a:xfrm>
            <a:off x="7272150" y="2730625"/>
            <a:ext cx="122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開始：210分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完了：210分</a:t>
            </a:r>
            <a:endParaRPr sz="1100"/>
          </a:p>
        </p:txBody>
      </p:sp>
      <p:sp>
        <p:nvSpPr>
          <p:cNvPr id="79" name="Google Shape;79;p13"/>
          <p:cNvSpPr txBox="1"/>
          <p:nvPr/>
        </p:nvSpPr>
        <p:spPr>
          <a:xfrm>
            <a:off x="1336900" y="2265550"/>
            <a:ext cx="10308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作業 60分</a:t>
            </a:r>
            <a:endParaRPr sz="1100"/>
          </a:p>
        </p:txBody>
      </p:sp>
      <p:sp>
        <p:nvSpPr>
          <p:cNvPr id="80" name="Google Shape;80;p13"/>
          <p:cNvSpPr txBox="1"/>
          <p:nvPr/>
        </p:nvSpPr>
        <p:spPr>
          <a:xfrm>
            <a:off x="2957025" y="2851413"/>
            <a:ext cx="10308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作業 20分</a:t>
            </a:r>
            <a:endParaRPr sz="1100"/>
          </a:p>
        </p:txBody>
      </p:sp>
      <p:sp>
        <p:nvSpPr>
          <p:cNvPr id="81" name="Google Shape;81;p13"/>
          <p:cNvSpPr txBox="1"/>
          <p:nvPr/>
        </p:nvSpPr>
        <p:spPr>
          <a:xfrm>
            <a:off x="3957300" y="3632300"/>
            <a:ext cx="10308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作業 10分</a:t>
            </a:r>
            <a:endParaRPr sz="1100"/>
          </a:p>
        </p:txBody>
      </p:sp>
      <p:sp>
        <p:nvSpPr>
          <p:cNvPr id="82" name="Google Shape;82;p13"/>
          <p:cNvSpPr txBox="1"/>
          <p:nvPr/>
        </p:nvSpPr>
        <p:spPr>
          <a:xfrm>
            <a:off x="2255625" y="1499650"/>
            <a:ext cx="10308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作業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10分</a:t>
            </a:r>
            <a:endParaRPr sz="1100"/>
          </a:p>
        </p:txBody>
      </p:sp>
      <p:sp>
        <p:nvSpPr>
          <p:cNvPr id="83" name="Google Shape;83;p13"/>
          <p:cNvSpPr txBox="1"/>
          <p:nvPr/>
        </p:nvSpPr>
        <p:spPr>
          <a:xfrm>
            <a:off x="3957300" y="1503963"/>
            <a:ext cx="10308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作業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5分</a:t>
            </a:r>
            <a:endParaRPr sz="1100"/>
          </a:p>
        </p:txBody>
      </p:sp>
      <p:sp>
        <p:nvSpPr>
          <p:cNvPr id="84" name="Google Shape;84;p13"/>
          <p:cNvSpPr txBox="1"/>
          <p:nvPr/>
        </p:nvSpPr>
        <p:spPr>
          <a:xfrm>
            <a:off x="3096638" y="2265550"/>
            <a:ext cx="10308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作業 60分</a:t>
            </a:r>
            <a:endParaRPr sz="1100"/>
          </a:p>
        </p:txBody>
      </p:sp>
      <p:sp>
        <p:nvSpPr>
          <p:cNvPr id="85" name="Google Shape;85;p13"/>
          <p:cNvSpPr txBox="1"/>
          <p:nvPr/>
        </p:nvSpPr>
        <p:spPr>
          <a:xfrm>
            <a:off x="4820225" y="2301038"/>
            <a:ext cx="10308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作業 30分</a:t>
            </a:r>
            <a:endParaRPr sz="1100"/>
          </a:p>
        </p:txBody>
      </p:sp>
      <p:sp>
        <p:nvSpPr>
          <p:cNvPr id="86" name="Google Shape;86;p13"/>
          <p:cNvSpPr txBox="1"/>
          <p:nvPr/>
        </p:nvSpPr>
        <p:spPr>
          <a:xfrm>
            <a:off x="6507650" y="2265538"/>
            <a:ext cx="10308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作業 30分</a:t>
            </a:r>
            <a:endParaRPr sz="1100"/>
          </a:p>
        </p:txBody>
      </p:sp>
      <p:sp>
        <p:nvSpPr>
          <p:cNvPr id="87" name="Google Shape;87;p13"/>
          <p:cNvSpPr txBox="1"/>
          <p:nvPr/>
        </p:nvSpPr>
        <p:spPr>
          <a:xfrm>
            <a:off x="5090175" y="2834075"/>
            <a:ext cx="10308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作業 5分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ja" dirty="0"/>
              <a:t>PERT図 サンプル</a:t>
            </a:r>
            <a:endParaRPr dirty="0"/>
          </a:p>
        </p:txBody>
      </p:sp>
      <p:sp>
        <p:nvSpPr>
          <p:cNvPr id="93" name="Google Shape;93;p14"/>
          <p:cNvSpPr/>
          <p:nvPr/>
        </p:nvSpPr>
        <p:spPr>
          <a:xfrm>
            <a:off x="707225" y="2466375"/>
            <a:ext cx="570600" cy="5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1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2426775" y="2466375"/>
            <a:ext cx="570600" cy="5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2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4226700" y="2466375"/>
            <a:ext cx="570600" cy="5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5873950" y="2466375"/>
            <a:ext cx="570600" cy="5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7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3286425" y="1332600"/>
            <a:ext cx="570600" cy="5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3</a:t>
            </a:r>
            <a:endParaRPr/>
          </a:p>
        </p:txBody>
      </p:sp>
      <p:cxnSp>
        <p:nvCxnSpPr>
          <p:cNvPr id="98" name="Google Shape;98;p14"/>
          <p:cNvCxnSpPr>
            <a:stCxn id="93" idx="6"/>
            <a:endCxn id="94" idx="2"/>
          </p:cNvCxnSpPr>
          <p:nvPr/>
        </p:nvCxnSpPr>
        <p:spPr>
          <a:xfrm>
            <a:off x="1277825" y="2731575"/>
            <a:ext cx="114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4"/>
          <p:cNvCxnSpPr>
            <a:stCxn id="94" idx="6"/>
            <a:endCxn id="95" idx="2"/>
          </p:cNvCxnSpPr>
          <p:nvPr/>
        </p:nvCxnSpPr>
        <p:spPr>
          <a:xfrm>
            <a:off x="2997375" y="2731575"/>
            <a:ext cx="122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" name="Google Shape;100;p14"/>
          <p:cNvCxnSpPr>
            <a:stCxn id="95" idx="6"/>
            <a:endCxn id="96" idx="2"/>
          </p:cNvCxnSpPr>
          <p:nvPr/>
        </p:nvCxnSpPr>
        <p:spPr>
          <a:xfrm>
            <a:off x="4797300" y="2731575"/>
            <a:ext cx="107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4"/>
          <p:cNvCxnSpPr>
            <a:stCxn id="94" idx="0"/>
            <a:endCxn id="97" idx="3"/>
          </p:cNvCxnSpPr>
          <p:nvPr/>
        </p:nvCxnSpPr>
        <p:spPr>
          <a:xfrm rot="10800000" flipH="1">
            <a:off x="2712075" y="1785375"/>
            <a:ext cx="657900" cy="6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4"/>
          <p:cNvCxnSpPr>
            <a:stCxn id="97" idx="5"/>
            <a:endCxn id="96" idx="1"/>
          </p:cNvCxnSpPr>
          <p:nvPr/>
        </p:nvCxnSpPr>
        <p:spPr>
          <a:xfrm>
            <a:off x="3773463" y="1785325"/>
            <a:ext cx="2184000" cy="75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14"/>
          <p:cNvSpPr/>
          <p:nvPr/>
        </p:nvSpPr>
        <p:spPr>
          <a:xfrm>
            <a:off x="7601550" y="2466375"/>
            <a:ext cx="570600" cy="53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8</a:t>
            </a:r>
            <a:endParaRPr/>
          </a:p>
        </p:txBody>
      </p:sp>
      <p:cxnSp>
        <p:nvCxnSpPr>
          <p:cNvPr id="104" name="Google Shape;104;p14"/>
          <p:cNvCxnSpPr>
            <a:stCxn id="96" idx="6"/>
            <a:endCxn id="103" idx="2"/>
          </p:cNvCxnSpPr>
          <p:nvPr/>
        </p:nvCxnSpPr>
        <p:spPr>
          <a:xfrm>
            <a:off x="6444550" y="2731575"/>
            <a:ext cx="115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4"/>
          <p:cNvSpPr txBox="1"/>
          <p:nvPr/>
        </p:nvSpPr>
        <p:spPr>
          <a:xfrm>
            <a:off x="1767975" y="3114300"/>
            <a:ext cx="122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/>
              <a:t>開始：5分</a:t>
            </a:r>
            <a:endParaRPr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/>
              <a:t>完了：5分</a:t>
            </a:r>
            <a:endParaRPr sz="1100" dirty="0"/>
          </a:p>
        </p:txBody>
      </p:sp>
      <p:sp>
        <p:nvSpPr>
          <p:cNvPr id="106" name="Google Shape;106;p14"/>
          <p:cNvSpPr txBox="1"/>
          <p:nvPr/>
        </p:nvSpPr>
        <p:spPr>
          <a:xfrm>
            <a:off x="2997375" y="1949275"/>
            <a:ext cx="122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/>
              <a:t>開始：10分</a:t>
            </a:r>
            <a:endParaRPr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/>
              <a:t>完了：20分</a:t>
            </a:r>
            <a:endParaRPr sz="1100"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3957300" y="3114300"/>
            <a:ext cx="122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開始：25分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完了：25分</a:t>
            </a:r>
            <a:endParaRPr sz="1100"/>
          </a:p>
        </p:txBody>
      </p:sp>
      <p:sp>
        <p:nvSpPr>
          <p:cNvPr id="108" name="Google Shape;108;p14"/>
          <p:cNvSpPr txBox="1"/>
          <p:nvPr/>
        </p:nvSpPr>
        <p:spPr>
          <a:xfrm>
            <a:off x="5544550" y="3114325"/>
            <a:ext cx="122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開始：35分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完了：35分</a:t>
            </a:r>
            <a:endParaRPr sz="1100"/>
          </a:p>
        </p:txBody>
      </p:sp>
      <p:sp>
        <p:nvSpPr>
          <p:cNvPr id="109" name="Google Shape;109;p14"/>
          <p:cNvSpPr txBox="1"/>
          <p:nvPr/>
        </p:nvSpPr>
        <p:spPr>
          <a:xfrm>
            <a:off x="7272150" y="3114300"/>
            <a:ext cx="122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開始：40分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完了：40分</a:t>
            </a:r>
            <a:endParaRPr sz="1100"/>
          </a:p>
        </p:txBody>
      </p:sp>
      <p:sp>
        <p:nvSpPr>
          <p:cNvPr id="110" name="Google Shape;110;p14"/>
          <p:cNvSpPr txBox="1"/>
          <p:nvPr/>
        </p:nvSpPr>
        <p:spPr>
          <a:xfrm>
            <a:off x="1336900" y="2722750"/>
            <a:ext cx="10308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/>
              <a:t> </a:t>
            </a:r>
            <a:r>
              <a:rPr lang="en-US" altLang="ja" sz="1100" dirty="0"/>
              <a:t>XXXXX</a:t>
            </a:r>
            <a:r>
              <a:rPr lang="ja" altLang="en-US" sz="1100" dirty="0"/>
              <a:t>　</a:t>
            </a:r>
            <a:endParaRPr lang="en-US" altLang="ja"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/>
              <a:t>5分</a:t>
            </a:r>
            <a:endParaRPr sz="1100" dirty="0"/>
          </a:p>
        </p:txBody>
      </p:sp>
      <p:sp>
        <p:nvSpPr>
          <p:cNvPr id="111" name="Google Shape;111;p14"/>
          <p:cNvSpPr txBox="1"/>
          <p:nvPr/>
        </p:nvSpPr>
        <p:spPr>
          <a:xfrm>
            <a:off x="1966575" y="1908625"/>
            <a:ext cx="10308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1100" dirty="0"/>
              <a:t>XXXXXXX</a:t>
            </a:r>
            <a:endParaRPr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/>
              <a:t>5分</a:t>
            </a:r>
            <a:endParaRPr sz="1100" dirty="0"/>
          </a:p>
        </p:txBody>
      </p:sp>
      <p:sp>
        <p:nvSpPr>
          <p:cNvPr id="112" name="Google Shape;112;p14"/>
          <p:cNvSpPr txBox="1"/>
          <p:nvPr/>
        </p:nvSpPr>
        <p:spPr>
          <a:xfrm>
            <a:off x="4631000" y="1824238"/>
            <a:ext cx="10308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1100" dirty="0"/>
              <a:t>XXXXXXX</a:t>
            </a:r>
            <a:endParaRPr sz="11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 dirty="0"/>
              <a:t>5分</a:t>
            </a:r>
            <a:endParaRPr sz="1100" dirty="0"/>
          </a:p>
        </p:txBody>
      </p:sp>
      <p:sp>
        <p:nvSpPr>
          <p:cNvPr id="113" name="Google Shape;113;p14"/>
          <p:cNvSpPr txBox="1"/>
          <p:nvPr/>
        </p:nvSpPr>
        <p:spPr>
          <a:xfrm>
            <a:off x="3096638" y="2722750"/>
            <a:ext cx="10308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1100" dirty="0"/>
              <a:t>XXXXX</a:t>
            </a:r>
            <a:r>
              <a:rPr lang="ja" sz="1100" dirty="0"/>
              <a:t> 20分</a:t>
            </a:r>
            <a:endParaRPr sz="1100" dirty="0"/>
          </a:p>
        </p:txBody>
      </p:sp>
      <p:sp>
        <p:nvSpPr>
          <p:cNvPr id="114" name="Google Shape;114;p14"/>
          <p:cNvSpPr txBox="1"/>
          <p:nvPr/>
        </p:nvSpPr>
        <p:spPr>
          <a:xfrm>
            <a:off x="4820225" y="2758238"/>
            <a:ext cx="10308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1100" dirty="0"/>
              <a:t>XXXXX</a:t>
            </a:r>
            <a:r>
              <a:rPr lang="ja" sz="1100" dirty="0"/>
              <a:t> 10分</a:t>
            </a:r>
            <a:endParaRPr sz="1100" dirty="0"/>
          </a:p>
        </p:txBody>
      </p:sp>
      <p:sp>
        <p:nvSpPr>
          <p:cNvPr id="115" name="Google Shape;115;p14"/>
          <p:cNvSpPr txBox="1"/>
          <p:nvPr/>
        </p:nvSpPr>
        <p:spPr>
          <a:xfrm>
            <a:off x="6507650" y="2722738"/>
            <a:ext cx="1030800" cy="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" sz="1100" dirty="0"/>
              <a:t>XXXXX</a:t>
            </a:r>
            <a:r>
              <a:rPr lang="ja" sz="1100" dirty="0"/>
              <a:t> 5分</a:t>
            </a: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Macintosh PowerPoint</Application>
  <PresentationFormat>画面に合わせる (16:9)</PresentationFormat>
  <Paragraphs>60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PERT図</vt:lpstr>
      <vt:lpstr>PERT図 サンプル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Hiroki Tsubakihara</cp:lastModifiedBy>
  <cp:revision>1</cp:revision>
  <dcterms:modified xsi:type="dcterms:W3CDTF">2025-05-20T04:56:07Z</dcterms:modified>
</cp:coreProperties>
</file>