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8" r:id="rId4"/>
    <p:sldId id="273" r:id="rId5"/>
    <p:sldId id="269" r:id="rId6"/>
    <p:sldId id="274" r:id="rId7"/>
    <p:sldId id="270" r:id="rId8"/>
    <p:sldId id="275" r:id="rId9"/>
    <p:sldId id="271" r:id="rId10"/>
    <p:sldId id="276" r:id="rId11"/>
  </p:sldIdLst>
  <p:sldSz cx="12431713" cy="6996113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igMix 1P" panose="020B0502020203020207" pitchFamily="50" charset="-128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ja-JP"/>
    </a:defPPr>
    <a:lvl1pPr marL="0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21655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43310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64965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86619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108274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729929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351584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973239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5A"/>
    <a:srgbClr val="820F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41" autoAdjust="0"/>
  </p:normalViewPr>
  <p:slideViewPr>
    <p:cSldViewPr>
      <p:cViewPr varScale="1">
        <p:scale>
          <a:sx n="85" d="100"/>
          <a:sy n="85" d="100"/>
        </p:scale>
        <p:origin x="858" y="84"/>
      </p:cViewPr>
      <p:guideLst>
        <p:guide orient="horz" pos="2204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699D7-58A1-4133-8E9F-8260AA592E73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0093A435-6784-4DB3-9BEC-B392AFC4E4ED}">
      <dgm:prSet phldrT="[テキスト]"/>
      <dgm:spPr/>
      <dgm:t>
        <a:bodyPr/>
        <a:lstStyle/>
        <a:p>
          <a:r>
            <a:rPr kumimoji="1" lang="ja-JP" altLang="en-US" dirty="0"/>
            <a:t>グラフィック</a:t>
          </a:r>
        </a:p>
      </dgm:t>
    </dgm:pt>
    <dgm:pt modelId="{F962CD80-80A7-4C7A-B815-B56B52743179}" type="parTrans" cxnId="{E0927073-EA71-4384-B725-C3D09C45ED45}">
      <dgm:prSet/>
      <dgm:spPr/>
      <dgm:t>
        <a:bodyPr/>
        <a:lstStyle/>
        <a:p>
          <a:endParaRPr kumimoji="1" lang="ja-JP" altLang="en-US"/>
        </a:p>
      </dgm:t>
    </dgm:pt>
    <dgm:pt modelId="{1BD67380-4205-4D93-829F-696864F65D05}" type="sibTrans" cxnId="{E0927073-EA71-4384-B725-C3D09C45ED45}">
      <dgm:prSet/>
      <dgm:spPr/>
      <dgm:t>
        <a:bodyPr/>
        <a:lstStyle/>
        <a:p>
          <a:endParaRPr kumimoji="1" lang="ja-JP" altLang="en-US"/>
        </a:p>
      </dgm:t>
    </dgm:pt>
    <dgm:pt modelId="{E8A3EEC5-5766-4953-9B02-C158E0C85D36}">
      <dgm:prSet phldrT="[テキスト]"/>
      <dgm:spPr/>
      <dgm:t>
        <a:bodyPr/>
        <a:lstStyle/>
        <a:p>
          <a:r>
            <a:rPr kumimoji="1" lang="ja-JP" altLang="en-US" dirty="0"/>
            <a:t>甲田 眞子</a:t>
          </a:r>
        </a:p>
      </dgm:t>
    </dgm:pt>
    <dgm:pt modelId="{52F977A2-A7F8-4194-8244-B43B93FEF1B3}" type="parTrans" cxnId="{C49BCBEC-8583-4FCB-972A-1299FE158D55}">
      <dgm:prSet/>
      <dgm:spPr/>
      <dgm:t>
        <a:bodyPr/>
        <a:lstStyle/>
        <a:p>
          <a:endParaRPr kumimoji="1" lang="ja-JP" altLang="en-US"/>
        </a:p>
      </dgm:t>
    </dgm:pt>
    <dgm:pt modelId="{0100F7C8-B8B5-4D37-AFD1-54A0CF0534EF}" type="sibTrans" cxnId="{C49BCBEC-8583-4FCB-972A-1299FE158D55}">
      <dgm:prSet/>
      <dgm:spPr/>
      <dgm:t>
        <a:bodyPr/>
        <a:lstStyle/>
        <a:p>
          <a:endParaRPr kumimoji="1" lang="ja-JP" altLang="en-US"/>
        </a:p>
      </dgm:t>
    </dgm:pt>
    <dgm:pt modelId="{DD0DB34A-6670-4FFF-93B4-D641A4830B06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01DDF9F8-CB79-456B-8F6F-B99B0568D97B}" type="parTrans" cxnId="{C45E46DE-AED2-465C-BE27-904BD73081ED}">
      <dgm:prSet/>
      <dgm:spPr/>
      <dgm:t>
        <a:bodyPr/>
        <a:lstStyle/>
        <a:p>
          <a:endParaRPr kumimoji="1" lang="ja-JP" altLang="en-US"/>
        </a:p>
      </dgm:t>
    </dgm:pt>
    <dgm:pt modelId="{EDD8AA72-D71A-4C69-B890-7933EBC3A93D}" type="sibTrans" cxnId="{C45E46DE-AED2-465C-BE27-904BD73081ED}">
      <dgm:prSet/>
      <dgm:spPr/>
      <dgm:t>
        <a:bodyPr/>
        <a:lstStyle/>
        <a:p>
          <a:endParaRPr kumimoji="1" lang="ja-JP" altLang="en-US"/>
        </a:p>
      </dgm:t>
    </dgm:pt>
    <dgm:pt modelId="{C706FA84-BFBB-4303-B1A0-B9638277E1E9}">
      <dgm:prSet phldrT="[テキスト]"/>
      <dgm:spPr/>
      <dgm:t>
        <a:bodyPr/>
        <a:lstStyle/>
        <a:p>
          <a:r>
            <a:rPr kumimoji="1" lang="ja-JP" altLang="en-US" dirty="0"/>
            <a:t>シナリオ</a:t>
          </a:r>
        </a:p>
      </dgm:t>
    </dgm:pt>
    <dgm:pt modelId="{4E9C3129-1DB4-42DD-A794-FD8B7524ED75}" type="parTrans" cxnId="{5871F201-D74C-4C1D-A388-E640DB51A05E}">
      <dgm:prSet/>
      <dgm:spPr/>
      <dgm:t>
        <a:bodyPr/>
        <a:lstStyle/>
        <a:p>
          <a:endParaRPr kumimoji="1" lang="ja-JP" altLang="en-US"/>
        </a:p>
      </dgm:t>
    </dgm:pt>
    <dgm:pt modelId="{FD048D62-C978-48FC-B29D-6889CA9BDA66}" type="sibTrans" cxnId="{5871F201-D74C-4C1D-A388-E640DB51A05E}">
      <dgm:prSet/>
      <dgm:spPr/>
      <dgm:t>
        <a:bodyPr/>
        <a:lstStyle/>
        <a:p>
          <a:endParaRPr kumimoji="1" lang="ja-JP" altLang="en-US"/>
        </a:p>
      </dgm:t>
    </dgm:pt>
    <dgm:pt modelId="{C1E599C6-2158-4829-BF62-2B0DA384ACFD}">
      <dgm:prSet phldrT="[テキスト]"/>
      <dgm:spPr/>
      <dgm:t>
        <a:bodyPr/>
        <a:lstStyle/>
        <a:p>
          <a:r>
            <a:rPr kumimoji="1" lang="ja-JP" altLang="en-US" dirty="0"/>
            <a:t>峯島 朋徳</a:t>
          </a:r>
        </a:p>
      </dgm:t>
    </dgm:pt>
    <dgm:pt modelId="{45AE31D3-6C7C-4B2A-826C-DD75A55E1F55}" type="parTrans" cxnId="{C837BA4D-0198-4719-9E03-474F3C661787}">
      <dgm:prSet/>
      <dgm:spPr/>
      <dgm:t>
        <a:bodyPr/>
        <a:lstStyle/>
        <a:p>
          <a:endParaRPr kumimoji="1" lang="ja-JP" altLang="en-US"/>
        </a:p>
      </dgm:t>
    </dgm:pt>
    <dgm:pt modelId="{95C4F08E-57B0-4261-8B66-4386E39E44D2}" type="sibTrans" cxnId="{C837BA4D-0198-4719-9E03-474F3C661787}">
      <dgm:prSet/>
      <dgm:spPr/>
      <dgm:t>
        <a:bodyPr/>
        <a:lstStyle/>
        <a:p>
          <a:endParaRPr kumimoji="1" lang="ja-JP" altLang="en-US"/>
        </a:p>
      </dgm:t>
    </dgm:pt>
    <dgm:pt modelId="{28FD126C-AE5B-4BBB-8B48-7177434F1328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16D69ECF-8327-4B26-9D32-4126D7DA3178}" type="parTrans" cxnId="{626EDF9C-B8C7-4452-9DDD-52AC292A61EA}">
      <dgm:prSet/>
      <dgm:spPr/>
      <dgm:t>
        <a:bodyPr/>
        <a:lstStyle/>
        <a:p>
          <a:endParaRPr kumimoji="1" lang="ja-JP" altLang="en-US"/>
        </a:p>
      </dgm:t>
    </dgm:pt>
    <dgm:pt modelId="{9A195F6E-6E30-4BF6-9ABD-6258128B1E67}" type="sibTrans" cxnId="{626EDF9C-B8C7-4452-9DDD-52AC292A61EA}">
      <dgm:prSet/>
      <dgm:spPr/>
      <dgm:t>
        <a:bodyPr/>
        <a:lstStyle/>
        <a:p>
          <a:endParaRPr kumimoji="1" lang="ja-JP" altLang="en-US"/>
        </a:p>
      </dgm:t>
    </dgm:pt>
    <dgm:pt modelId="{8BED5059-5FFF-487A-B7BA-24D1BC53BD40}">
      <dgm:prSet phldrT="[テキスト]"/>
      <dgm:spPr/>
      <dgm:t>
        <a:bodyPr/>
        <a:lstStyle/>
        <a:p>
          <a:r>
            <a:rPr kumimoji="1" lang="ja-JP" altLang="en-US" dirty="0"/>
            <a:t>ボイス</a:t>
          </a:r>
        </a:p>
      </dgm:t>
    </dgm:pt>
    <dgm:pt modelId="{964E75F2-47BC-4A00-9BD2-5D8E6753DBD2}" type="parTrans" cxnId="{60DF9162-2FF6-418E-8346-A5C1D4F58137}">
      <dgm:prSet/>
      <dgm:spPr/>
      <dgm:t>
        <a:bodyPr/>
        <a:lstStyle/>
        <a:p>
          <a:endParaRPr kumimoji="1" lang="ja-JP" altLang="en-US"/>
        </a:p>
      </dgm:t>
    </dgm:pt>
    <dgm:pt modelId="{81119AF1-4AE5-4A02-9058-8F1CF1EA9760}" type="sibTrans" cxnId="{60DF9162-2FF6-418E-8346-A5C1D4F58137}">
      <dgm:prSet/>
      <dgm:spPr/>
      <dgm:t>
        <a:bodyPr/>
        <a:lstStyle/>
        <a:p>
          <a:endParaRPr kumimoji="1" lang="ja-JP" altLang="en-US"/>
        </a:p>
      </dgm:t>
    </dgm:pt>
    <dgm:pt modelId="{4BD78EF4-FFEC-4EFC-9596-BCB75F72CF08}">
      <dgm:prSet phldrT="[テキスト]"/>
      <dgm:spPr/>
      <dgm:t>
        <a:bodyPr/>
        <a:lstStyle/>
        <a:p>
          <a:r>
            <a:rPr kumimoji="1" lang="ja-JP" altLang="en-US" dirty="0"/>
            <a:t>音響</a:t>
          </a:r>
        </a:p>
      </dgm:t>
    </dgm:pt>
    <dgm:pt modelId="{EDED82E7-14AC-4B36-B29C-4C174801161D}" type="parTrans" cxnId="{8DA1D7CC-3D4B-46DC-9526-88B897731879}">
      <dgm:prSet/>
      <dgm:spPr/>
      <dgm:t>
        <a:bodyPr/>
        <a:lstStyle/>
        <a:p>
          <a:endParaRPr kumimoji="1" lang="ja-JP" altLang="en-US"/>
        </a:p>
      </dgm:t>
    </dgm:pt>
    <dgm:pt modelId="{3F0A1C8A-72EB-45AB-AA12-DF7D2F34BF42}" type="sibTrans" cxnId="{8DA1D7CC-3D4B-46DC-9526-88B897731879}">
      <dgm:prSet/>
      <dgm:spPr/>
      <dgm:t>
        <a:bodyPr/>
        <a:lstStyle/>
        <a:p>
          <a:endParaRPr kumimoji="1" lang="ja-JP" altLang="en-US"/>
        </a:p>
      </dgm:t>
    </dgm:pt>
    <dgm:pt modelId="{E48F3A44-4F15-4321-A8EF-71BD5E231577}">
      <dgm:prSet phldrT="[テキスト]"/>
      <dgm:spPr/>
      <dgm:t>
        <a:bodyPr/>
        <a:lstStyle/>
        <a:p>
          <a:endParaRPr kumimoji="1" lang="ja-JP" altLang="en-US" dirty="0"/>
        </a:p>
      </dgm:t>
    </dgm:pt>
    <dgm:pt modelId="{7C32C78E-547C-4198-AA4D-4F25BD2BAFBA}" type="parTrans" cxnId="{A78A10B0-C97F-4B41-BA3F-D966E7B2D0DB}">
      <dgm:prSet/>
      <dgm:spPr/>
      <dgm:t>
        <a:bodyPr/>
        <a:lstStyle/>
        <a:p>
          <a:endParaRPr kumimoji="1" lang="ja-JP" altLang="en-US"/>
        </a:p>
      </dgm:t>
    </dgm:pt>
    <dgm:pt modelId="{0C24B409-37F7-48BE-B197-AF7DC023FA3B}" type="sibTrans" cxnId="{A78A10B0-C97F-4B41-BA3F-D966E7B2D0DB}">
      <dgm:prSet/>
      <dgm:spPr/>
      <dgm:t>
        <a:bodyPr/>
        <a:lstStyle/>
        <a:p>
          <a:endParaRPr kumimoji="1" lang="ja-JP" altLang="en-US"/>
        </a:p>
      </dgm:t>
    </dgm:pt>
    <dgm:pt modelId="{8F599194-1437-4F91-903F-1DDC44A1805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7583C9E8-CADD-4AD0-A3C9-BF9CF914D44F}" type="parTrans" cxnId="{1E55C446-A92A-4403-B482-FE4934F1271E}">
      <dgm:prSet/>
      <dgm:spPr/>
      <dgm:t>
        <a:bodyPr/>
        <a:lstStyle/>
        <a:p>
          <a:endParaRPr kumimoji="1" lang="ja-JP" altLang="en-US"/>
        </a:p>
      </dgm:t>
    </dgm:pt>
    <dgm:pt modelId="{56BFFD8D-15DB-4558-8E0D-A683A6A0E76A}" type="sibTrans" cxnId="{1E55C446-A92A-4403-B482-FE4934F1271E}">
      <dgm:prSet/>
      <dgm:spPr/>
      <dgm:t>
        <a:bodyPr/>
        <a:lstStyle/>
        <a:p>
          <a:endParaRPr kumimoji="1" lang="ja-JP" altLang="en-US"/>
        </a:p>
      </dgm:t>
    </dgm:pt>
    <dgm:pt modelId="{80C55935-CFB2-473F-8092-5F654B979DB1}">
      <dgm:prSet phldrT="[テキスト]"/>
      <dgm:spPr/>
      <dgm:t>
        <a:bodyPr/>
        <a:lstStyle/>
        <a:p>
          <a:r>
            <a:rPr kumimoji="1" lang="ja-JP" altLang="en-US" dirty="0"/>
            <a:t>スクリプト</a:t>
          </a:r>
        </a:p>
      </dgm:t>
    </dgm:pt>
    <dgm:pt modelId="{FE6D1F9A-815A-4945-A17E-18B3528ABA76}" type="parTrans" cxnId="{99A5CBDB-2AC1-4A52-A9D9-E501A81FDC12}">
      <dgm:prSet/>
      <dgm:spPr/>
      <dgm:t>
        <a:bodyPr/>
        <a:lstStyle/>
        <a:p>
          <a:endParaRPr kumimoji="1" lang="ja-JP" altLang="en-US"/>
        </a:p>
      </dgm:t>
    </dgm:pt>
    <dgm:pt modelId="{5DA0858F-07FC-422C-9E75-F07291486C84}" type="sibTrans" cxnId="{99A5CBDB-2AC1-4A52-A9D9-E501A81FDC12}">
      <dgm:prSet/>
      <dgm:spPr/>
      <dgm:t>
        <a:bodyPr/>
        <a:lstStyle/>
        <a:p>
          <a:endParaRPr kumimoji="1" lang="ja-JP" altLang="en-US"/>
        </a:p>
      </dgm:t>
    </dgm:pt>
    <dgm:pt modelId="{14063709-1060-4FCB-8022-1BB2D411A72A}">
      <dgm:prSet phldrT="[テキスト]"/>
      <dgm:spPr/>
      <dgm:t>
        <a:bodyPr/>
        <a:lstStyle/>
        <a:p>
          <a:endParaRPr kumimoji="1" lang="ja-JP" altLang="en-US" dirty="0"/>
        </a:p>
      </dgm:t>
    </dgm:pt>
    <dgm:pt modelId="{2D78AB3F-7F74-4A94-A17E-0A325FE80E7D}" type="parTrans" cxnId="{64B4B20A-F7AF-4E3A-A13B-B3191EEB19C5}">
      <dgm:prSet/>
      <dgm:spPr/>
      <dgm:t>
        <a:bodyPr/>
        <a:lstStyle/>
        <a:p>
          <a:endParaRPr kumimoji="1" lang="ja-JP" altLang="en-US"/>
        </a:p>
      </dgm:t>
    </dgm:pt>
    <dgm:pt modelId="{CE63A0F0-D44C-437F-A8E2-95252B15FC21}" type="sibTrans" cxnId="{64B4B20A-F7AF-4E3A-A13B-B3191EEB19C5}">
      <dgm:prSet/>
      <dgm:spPr/>
      <dgm:t>
        <a:bodyPr/>
        <a:lstStyle/>
        <a:p>
          <a:endParaRPr kumimoji="1" lang="ja-JP" altLang="en-US"/>
        </a:p>
      </dgm:t>
    </dgm:pt>
    <dgm:pt modelId="{64EB3B66-500F-459B-9E15-95DE209CA0DA}">
      <dgm:prSet phldrT="[テキスト]"/>
      <dgm:spPr/>
      <dgm:t>
        <a:bodyPr/>
        <a:lstStyle/>
        <a:p>
          <a:endParaRPr kumimoji="1" lang="ja-JP" altLang="en-US" dirty="0"/>
        </a:p>
      </dgm:t>
    </dgm:pt>
    <dgm:pt modelId="{42026712-3844-4DFA-9DBB-0A304F203488}" type="parTrans" cxnId="{5ACC8D0D-CFBA-4F20-92A3-C42AE9723300}">
      <dgm:prSet/>
      <dgm:spPr/>
      <dgm:t>
        <a:bodyPr/>
        <a:lstStyle/>
        <a:p>
          <a:endParaRPr kumimoji="1" lang="ja-JP" altLang="en-US"/>
        </a:p>
      </dgm:t>
    </dgm:pt>
    <dgm:pt modelId="{427AA4F6-B5C9-4EF7-B1CE-FFA9B07ED8F5}" type="sibTrans" cxnId="{5ACC8D0D-CFBA-4F20-92A3-C42AE9723300}">
      <dgm:prSet/>
      <dgm:spPr/>
      <dgm:t>
        <a:bodyPr/>
        <a:lstStyle/>
        <a:p>
          <a:endParaRPr kumimoji="1" lang="ja-JP" altLang="en-US"/>
        </a:p>
      </dgm:t>
    </dgm:pt>
    <dgm:pt modelId="{A3269B1C-6F8C-4065-9B17-7D5B3C20E9CF}">
      <dgm:prSet phldrT="[テキスト]"/>
      <dgm:spPr/>
      <dgm:t>
        <a:bodyPr/>
        <a:lstStyle/>
        <a:p>
          <a:r>
            <a:rPr kumimoji="1" lang="ja-JP" altLang="en-US" dirty="0"/>
            <a:t>内山 良介</a:t>
          </a:r>
        </a:p>
      </dgm:t>
    </dgm:pt>
    <dgm:pt modelId="{66EFA27F-21C8-4F8E-83FE-F63233C48094}" type="parTrans" cxnId="{5317E12A-7811-4A8B-97E3-74875D427593}">
      <dgm:prSet/>
      <dgm:spPr/>
      <dgm:t>
        <a:bodyPr/>
        <a:lstStyle/>
        <a:p>
          <a:endParaRPr kumimoji="1" lang="ja-JP" altLang="en-US"/>
        </a:p>
      </dgm:t>
    </dgm:pt>
    <dgm:pt modelId="{20BDB97E-9456-45C0-BC4A-5DB20E395221}" type="sibTrans" cxnId="{5317E12A-7811-4A8B-97E3-74875D427593}">
      <dgm:prSet/>
      <dgm:spPr/>
      <dgm:t>
        <a:bodyPr/>
        <a:lstStyle/>
        <a:p>
          <a:endParaRPr kumimoji="1" lang="ja-JP" altLang="en-US"/>
        </a:p>
      </dgm:t>
    </dgm:pt>
    <dgm:pt modelId="{9CE03FC2-8075-4634-B4F6-1BB5009EABDB}">
      <dgm:prSet phldrT="[テキスト]"/>
      <dgm:spPr/>
      <dgm:t>
        <a:bodyPr/>
        <a:lstStyle/>
        <a:p>
          <a:r>
            <a:rPr kumimoji="1" lang="ja-JP" altLang="en-US" dirty="0"/>
            <a:t>デバッグ</a:t>
          </a:r>
        </a:p>
      </dgm:t>
    </dgm:pt>
    <dgm:pt modelId="{9CA856BB-07FD-47B0-AFAB-9B4F6BBFFD81}" type="parTrans" cxnId="{0C26999F-BB10-4B43-AFA1-4121A90C876B}">
      <dgm:prSet/>
      <dgm:spPr/>
      <dgm:t>
        <a:bodyPr/>
        <a:lstStyle/>
        <a:p>
          <a:endParaRPr kumimoji="1" lang="ja-JP" altLang="en-US"/>
        </a:p>
      </dgm:t>
    </dgm:pt>
    <dgm:pt modelId="{3C72BDBD-0EA0-4C24-94F6-EBFAFE422A11}" type="sibTrans" cxnId="{0C26999F-BB10-4B43-AFA1-4121A90C876B}">
      <dgm:prSet/>
      <dgm:spPr/>
      <dgm:t>
        <a:bodyPr/>
        <a:lstStyle/>
        <a:p>
          <a:endParaRPr kumimoji="1" lang="ja-JP" altLang="en-US"/>
        </a:p>
      </dgm:t>
    </dgm:pt>
    <dgm:pt modelId="{C1D561DC-2D48-4F9C-B1F3-CE50EA15028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2549CB51-6466-45F2-900F-24827114FE3B}" type="parTrans" cxnId="{FCA2B7E7-9749-4C2A-B2EA-BBEFFB4E8D73}">
      <dgm:prSet/>
      <dgm:spPr/>
      <dgm:t>
        <a:bodyPr/>
        <a:lstStyle/>
        <a:p>
          <a:endParaRPr kumimoji="1" lang="ja-JP" altLang="en-US"/>
        </a:p>
      </dgm:t>
    </dgm:pt>
    <dgm:pt modelId="{F70A5664-6450-4DC0-B2FE-0FC85838C1C2}" type="sibTrans" cxnId="{FCA2B7E7-9749-4C2A-B2EA-BBEFFB4E8D73}">
      <dgm:prSet/>
      <dgm:spPr/>
      <dgm:t>
        <a:bodyPr/>
        <a:lstStyle/>
        <a:p>
          <a:endParaRPr kumimoji="1" lang="ja-JP" altLang="en-US"/>
        </a:p>
      </dgm:t>
    </dgm:pt>
    <dgm:pt modelId="{551E5CB2-DF98-49CF-93AB-A6F334B38CCC}">
      <dgm:prSet phldrT="[テキスト]"/>
      <dgm:spPr/>
      <dgm:t>
        <a:bodyPr/>
        <a:lstStyle/>
        <a:p>
          <a:endParaRPr kumimoji="1" lang="ja-JP" altLang="en-US" dirty="0"/>
        </a:p>
      </dgm:t>
    </dgm:pt>
    <dgm:pt modelId="{C0189120-4193-42F7-862C-F14563CCDEDC}" type="parTrans" cxnId="{AD77097E-EBC9-4A89-989D-F68310775C17}">
      <dgm:prSet/>
      <dgm:spPr/>
      <dgm:t>
        <a:bodyPr/>
        <a:lstStyle/>
        <a:p>
          <a:endParaRPr kumimoji="1" lang="ja-JP" altLang="en-US"/>
        </a:p>
      </dgm:t>
    </dgm:pt>
    <dgm:pt modelId="{7C9696ED-8EEE-4393-8972-997B93BAEFC9}" type="sibTrans" cxnId="{AD77097E-EBC9-4A89-989D-F68310775C17}">
      <dgm:prSet/>
      <dgm:spPr/>
      <dgm:t>
        <a:bodyPr/>
        <a:lstStyle/>
        <a:p>
          <a:endParaRPr kumimoji="1" lang="ja-JP" altLang="en-US"/>
        </a:p>
      </dgm:t>
    </dgm:pt>
    <dgm:pt modelId="{839B492D-FE16-4870-9B27-9DF79FF67129}">
      <dgm:prSet phldrT="[テキスト]"/>
      <dgm:spPr/>
      <dgm:t>
        <a:bodyPr/>
        <a:lstStyle/>
        <a:p>
          <a:endParaRPr kumimoji="1" lang="ja-JP" altLang="en-US" dirty="0"/>
        </a:p>
      </dgm:t>
    </dgm:pt>
    <dgm:pt modelId="{4E293186-0D42-4C57-B1AF-28B84BBFA1A7}" type="parTrans" cxnId="{E798D800-154D-4A41-9631-E1E5A91BC022}">
      <dgm:prSet/>
      <dgm:spPr/>
      <dgm:t>
        <a:bodyPr/>
        <a:lstStyle/>
        <a:p>
          <a:endParaRPr kumimoji="1" lang="ja-JP" altLang="en-US"/>
        </a:p>
      </dgm:t>
    </dgm:pt>
    <dgm:pt modelId="{2C7E0E03-A0C4-46E2-B00D-51409E02A0BF}" type="sibTrans" cxnId="{E798D800-154D-4A41-9631-E1E5A91BC022}">
      <dgm:prSet/>
      <dgm:spPr/>
      <dgm:t>
        <a:bodyPr/>
        <a:lstStyle/>
        <a:p>
          <a:endParaRPr kumimoji="1" lang="ja-JP" altLang="en-US"/>
        </a:p>
      </dgm:t>
    </dgm:pt>
    <dgm:pt modelId="{10704C83-D9F4-46ED-A6B9-7494665A4D14}" type="pres">
      <dgm:prSet presAssocID="{E10699D7-58A1-4133-8E9F-8260AA592E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3C2E59-9E0D-4E07-872A-20FCCB80989E}" type="pres">
      <dgm:prSet presAssocID="{0093A435-6784-4DB3-9BEC-B392AFC4E4ED}" presName="root" presStyleCnt="0"/>
      <dgm:spPr/>
    </dgm:pt>
    <dgm:pt modelId="{725B2FB0-6D4D-4683-85BD-4101585C6E8A}" type="pres">
      <dgm:prSet presAssocID="{0093A435-6784-4DB3-9BEC-B392AFC4E4ED}" presName="rootComposite" presStyleCnt="0"/>
      <dgm:spPr/>
    </dgm:pt>
    <dgm:pt modelId="{85D3B48F-F89B-4542-B869-432769D68872}" type="pres">
      <dgm:prSet presAssocID="{0093A435-6784-4DB3-9BEC-B392AFC4E4ED}" presName="rootText" presStyleLbl="node1" presStyleIdx="0" presStyleCnt="6"/>
      <dgm:spPr/>
    </dgm:pt>
    <dgm:pt modelId="{29063B0B-19E1-4C02-A528-C637B814F44D}" type="pres">
      <dgm:prSet presAssocID="{0093A435-6784-4DB3-9BEC-B392AFC4E4ED}" presName="rootConnector" presStyleLbl="node1" presStyleIdx="0" presStyleCnt="6"/>
      <dgm:spPr/>
    </dgm:pt>
    <dgm:pt modelId="{F759D18B-C715-49D7-B489-B76E97F427AC}" type="pres">
      <dgm:prSet presAssocID="{0093A435-6784-4DB3-9BEC-B392AFC4E4ED}" presName="childShape" presStyleCnt="0"/>
      <dgm:spPr/>
    </dgm:pt>
    <dgm:pt modelId="{D6021276-BA4D-4177-A0BE-91CA2CF714A3}" type="pres">
      <dgm:prSet presAssocID="{52F977A2-A7F8-4194-8244-B43B93FEF1B3}" presName="Name13" presStyleLbl="parChTrans1D2" presStyleIdx="0" presStyleCnt="12"/>
      <dgm:spPr/>
    </dgm:pt>
    <dgm:pt modelId="{B10D5195-2592-414C-9F3B-A341AD738983}" type="pres">
      <dgm:prSet presAssocID="{E8A3EEC5-5766-4953-9B02-C158E0C85D36}" presName="childText" presStyleLbl="bgAcc1" presStyleIdx="0" presStyleCnt="12">
        <dgm:presLayoutVars>
          <dgm:bulletEnabled val="1"/>
        </dgm:presLayoutVars>
      </dgm:prSet>
      <dgm:spPr/>
    </dgm:pt>
    <dgm:pt modelId="{C4085CAC-5853-47B8-ADAD-88208264CEAA}" type="pres">
      <dgm:prSet presAssocID="{01DDF9F8-CB79-456B-8F6F-B99B0568D97B}" presName="Name13" presStyleLbl="parChTrans1D2" presStyleIdx="1" presStyleCnt="12"/>
      <dgm:spPr/>
    </dgm:pt>
    <dgm:pt modelId="{2E892F7B-7DDB-4380-AA69-56B5DD5A4D87}" type="pres">
      <dgm:prSet presAssocID="{DD0DB34A-6670-4FFF-93B4-D641A4830B06}" presName="childText" presStyleLbl="bgAcc1" presStyleIdx="1" presStyleCnt="12">
        <dgm:presLayoutVars>
          <dgm:bulletEnabled val="1"/>
        </dgm:presLayoutVars>
      </dgm:prSet>
      <dgm:spPr/>
    </dgm:pt>
    <dgm:pt modelId="{DE0697FA-D612-467C-9AA3-FFB0C37DB725}" type="pres">
      <dgm:prSet presAssocID="{C706FA84-BFBB-4303-B1A0-B9638277E1E9}" presName="root" presStyleCnt="0"/>
      <dgm:spPr/>
    </dgm:pt>
    <dgm:pt modelId="{67F6ADA6-1E0A-43B9-A5AC-38E7FED2336B}" type="pres">
      <dgm:prSet presAssocID="{C706FA84-BFBB-4303-B1A0-B9638277E1E9}" presName="rootComposite" presStyleCnt="0"/>
      <dgm:spPr/>
    </dgm:pt>
    <dgm:pt modelId="{7F063C31-7EC5-447D-B086-77359902458B}" type="pres">
      <dgm:prSet presAssocID="{C706FA84-BFBB-4303-B1A0-B9638277E1E9}" presName="rootText" presStyleLbl="node1" presStyleIdx="1" presStyleCnt="6"/>
      <dgm:spPr/>
    </dgm:pt>
    <dgm:pt modelId="{419959D8-2847-4050-A831-7F9FD2548F22}" type="pres">
      <dgm:prSet presAssocID="{C706FA84-BFBB-4303-B1A0-B9638277E1E9}" presName="rootConnector" presStyleLbl="node1" presStyleIdx="1" presStyleCnt="6"/>
      <dgm:spPr/>
    </dgm:pt>
    <dgm:pt modelId="{9E7EA8F4-3164-4D1D-BE8B-8747477BE3A0}" type="pres">
      <dgm:prSet presAssocID="{C706FA84-BFBB-4303-B1A0-B9638277E1E9}" presName="childShape" presStyleCnt="0"/>
      <dgm:spPr/>
    </dgm:pt>
    <dgm:pt modelId="{E246BF14-90FB-44E4-AC86-D8B4792985E5}" type="pres">
      <dgm:prSet presAssocID="{45AE31D3-6C7C-4B2A-826C-DD75A55E1F55}" presName="Name13" presStyleLbl="parChTrans1D2" presStyleIdx="2" presStyleCnt="12"/>
      <dgm:spPr/>
    </dgm:pt>
    <dgm:pt modelId="{507F9D8D-CD78-4EF0-B8A9-8C0AEDAA5EAC}" type="pres">
      <dgm:prSet presAssocID="{C1E599C6-2158-4829-BF62-2B0DA384ACFD}" presName="childText" presStyleLbl="bgAcc1" presStyleIdx="2" presStyleCnt="12">
        <dgm:presLayoutVars>
          <dgm:bulletEnabled val="1"/>
        </dgm:presLayoutVars>
      </dgm:prSet>
      <dgm:spPr/>
    </dgm:pt>
    <dgm:pt modelId="{BF0762F6-7D9E-4F58-983A-93D941B109C6}" type="pres">
      <dgm:prSet presAssocID="{16D69ECF-8327-4B26-9D32-4126D7DA3178}" presName="Name13" presStyleLbl="parChTrans1D2" presStyleIdx="3" presStyleCnt="12"/>
      <dgm:spPr/>
    </dgm:pt>
    <dgm:pt modelId="{CDED457C-0A1C-4E6F-A4C0-000A76D3F1F1}" type="pres">
      <dgm:prSet presAssocID="{28FD126C-AE5B-4BBB-8B48-7177434F1328}" presName="childText" presStyleLbl="bgAcc1" presStyleIdx="3" presStyleCnt="12">
        <dgm:presLayoutVars>
          <dgm:bulletEnabled val="1"/>
        </dgm:presLayoutVars>
      </dgm:prSet>
      <dgm:spPr/>
    </dgm:pt>
    <dgm:pt modelId="{39C21ABC-3969-40DC-A21E-B33CF8BF9778}" type="pres">
      <dgm:prSet presAssocID="{8BED5059-5FFF-487A-B7BA-24D1BC53BD40}" presName="root" presStyleCnt="0"/>
      <dgm:spPr/>
    </dgm:pt>
    <dgm:pt modelId="{907AA375-9CB6-478E-A293-21EF78058915}" type="pres">
      <dgm:prSet presAssocID="{8BED5059-5FFF-487A-B7BA-24D1BC53BD40}" presName="rootComposite" presStyleCnt="0"/>
      <dgm:spPr/>
    </dgm:pt>
    <dgm:pt modelId="{1161780A-8723-4047-91D5-1CE2381B5BAB}" type="pres">
      <dgm:prSet presAssocID="{8BED5059-5FFF-487A-B7BA-24D1BC53BD40}" presName="rootText" presStyleLbl="node1" presStyleIdx="2" presStyleCnt="6"/>
      <dgm:spPr/>
    </dgm:pt>
    <dgm:pt modelId="{E6EA760C-305A-4F23-B0AD-4A37D8DF70BF}" type="pres">
      <dgm:prSet presAssocID="{8BED5059-5FFF-487A-B7BA-24D1BC53BD40}" presName="rootConnector" presStyleLbl="node1" presStyleIdx="2" presStyleCnt="6"/>
      <dgm:spPr/>
    </dgm:pt>
    <dgm:pt modelId="{0891CA51-09F3-48C6-92D4-A5017F947299}" type="pres">
      <dgm:prSet presAssocID="{8BED5059-5FFF-487A-B7BA-24D1BC53BD40}" presName="childShape" presStyleCnt="0"/>
      <dgm:spPr/>
    </dgm:pt>
    <dgm:pt modelId="{DBD0D5E9-0B67-4895-BFD7-5E1ACD5790AD}" type="pres">
      <dgm:prSet presAssocID="{7C32C78E-547C-4198-AA4D-4F25BD2BAFBA}" presName="Name13" presStyleLbl="parChTrans1D2" presStyleIdx="4" presStyleCnt="12"/>
      <dgm:spPr/>
    </dgm:pt>
    <dgm:pt modelId="{CD632863-57F9-48AB-A05E-4823C3CFDC1F}" type="pres">
      <dgm:prSet presAssocID="{E48F3A44-4F15-4321-A8EF-71BD5E231577}" presName="childText" presStyleLbl="bgAcc1" presStyleIdx="4" presStyleCnt="12">
        <dgm:presLayoutVars>
          <dgm:bulletEnabled val="1"/>
        </dgm:presLayoutVars>
      </dgm:prSet>
      <dgm:spPr/>
    </dgm:pt>
    <dgm:pt modelId="{D7C4A866-AB9F-45AF-A7BC-89590A63A9E3}" type="pres">
      <dgm:prSet presAssocID="{7583C9E8-CADD-4AD0-A3C9-BF9CF914D44F}" presName="Name13" presStyleLbl="parChTrans1D2" presStyleIdx="5" presStyleCnt="12"/>
      <dgm:spPr/>
    </dgm:pt>
    <dgm:pt modelId="{A3EC2181-D765-4362-928D-D7DAE58C6CAB}" type="pres">
      <dgm:prSet presAssocID="{8F599194-1437-4F91-903F-1DDC44A1805D}" presName="childText" presStyleLbl="bgAcc1" presStyleIdx="5" presStyleCnt="12">
        <dgm:presLayoutVars>
          <dgm:bulletEnabled val="1"/>
        </dgm:presLayoutVars>
      </dgm:prSet>
      <dgm:spPr/>
    </dgm:pt>
    <dgm:pt modelId="{0AFC4477-2C1E-4B34-84BC-1B01A80C4D7D}" type="pres">
      <dgm:prSet presAssocID="{4BD78EF4-FFEC-4EFC-9596-BCB75F72CF08}" presName="root" presStyleCnt="0"/>
      <dgm:spPr/>
    </dgm:pt>
    <dgm:pt modelId="{EFBAB289-3756-44A0-98DF-38AB3CAD7E74}" type="pres">
      <dgm:prSet presAssocID="{4BD78EF4-FFEC-4EFC-9596-BCB75F72CF08}" presName="rootComposite" presStyleCnt="0"/>
      <dgm:spPr/>
    </dgm:pt>
    <dgm:pt modelId="{B6E93FF4-9EEC-45E6-A7A7-ED10CA0EF2CF}" type="pres">
      <dgm:prSet presAssocID="{4BD78EF4-FFEC-4EFC-9596-BCB75F72CF08}" presName="rootText" presStyleLbl="node1" presStyleIdx="3" presStyleCnt="6"/>
      <dgm:spPr/>
    </dgm:pt>
    <dgm:pt modelId="{80724EB5-E1FD-4D73-995B-B09D112CC639}" type="pres">
      <dgm:prSet presAssocID="{4BD78EF4-FFEC-4EFC-9596-BCB75F72CF08}" presName="rootConnector" presStyleLbl="node1" presStyleIdx="3" presStyleCnt="6"/>
      <dgm:spPr/>
    </dgm:pt>
    <dgm:pt modelId="{4015653A-067C-4FEE-A7AC-0D2A4A71D52D}" type="pres">
      <dgm:prSet presAssocID="{4BD78EF4-FFEC-4EFC-9596-BCB75F72CF08}" presName="childShape" presStyleCnt="0"/>
      <dgm:spPr/>
    </dgm:pt>
    <dgm:pt modelId="{990A98B5-A463-41B5-9F93-AC2B7E1030CA}" type="pres">
      <dgm:prSet presAssocID="{2D78AB3F-7F74-4A94-A17E-0A325FE80E7D}" presName="Name13" presStyleLbl="parChTrans1D2" presStyleIdx="6" presStyleCnt="12"/>
      <dgm:spPr/>
    </dgm:pt>
    <dgm:pt modelId="{C9C663BD-4534-43DD-8909-F9FC1064C542}" type="pres">
      <dgm:prSet presAssocID="{14063709-1060-4FCB-8022-1BB2D411A72A}" presName="childText" presStyleLbl="bgAcc1" presStyleIdx="6" presStyleCnt="12">
        <dgm:presLayoutVars>
          <dgm:bulletEnabled val="1"/>
        </dgm:presLayoutVars>
      </dgm:prSet>
      <dgm:spPr/>
    </dgm:pt>
    <dgm:pt modelId="{B369457B-A9C2-40CF-B1F6-9A887FEF949D}" type="pres">
      <dgm:prSet presAssocID="{42026712-3844-4DFA-9DBB-0A304F203488}" presName="Name13" presStyleLbl="parChTrans1D2" presStyleIdx="7" presStyleCnt="12"/>
      <dgm:spPr/>
    </dgm:pt>
    <dgm:pt modelId="{4B163F47-8EF1-415E-A3AC-0F0E9B38B181}" type="pres">
      <dgm:prSet presAssocID="{64EB3B66-500F-459B-9E15-95DE209CA0DA}" presName="childText" presStyleLbl="bgAcc1" presStyleIdx="7" presStyleCnt="12">
        <dgm:presLayoutVars>
          <dgm:bulletEnabled val="1"/>
        </dgm:presLayoutVars>
      </dgm:prSet>
      <dgm:spPr/>
    </dgm:pt>
    <dgm:pt modelId="{763BC3BE-45AC-4A9C-8F4F-C8E86EB4ED12}" type="pres">
      <dgm:prSet presAssocID="{80C55935-CFB2-473F-8092-5F654B979DB1}" presName="root" presStyleCnt="0"/>
      <dgm:spPr/>
    </dgm:pt>
    <dgm:pt modelId="{AE7A9E0B-B96E-4527-BF29-88C860734F00}" type="pres">
      <dgm:prSet presAssocID="{80C55935-CFB2-473F-8092-5F654B979DB1}" presName="rootComposite" presStyleCnt="0"/>
      <dgm:spPr/>
    </dgm:pt>
    <dgm:pt modelId="{40B29044-290B-4A05-B065-57B2AC4560A3}" type="pres">
      <dgm:prSet presAssocID="{80C55935-CFB2-473F-8092-5F654B979DB1}" presName="rootText" presStyleLbl="node1" presStyleIdx="4" presStyleCnt="6"/>
      <dgm:spPr/>
    </dgm:pt>
    <dgm:pt modelId="{E34D1635-B671-4E5C-A190-D57E783198F4}" type="pres">
      <dgm:prSet presAssocID="{80C55935-CFB2-473F-8092-5F654B979DB1}" presName="rootConnector" presStyleLbl="node1" presStyleIdx="4" presStyleCnt="6"/>
      <dgm:spPr/>
    </dgm:pt>
    <dgm:pt modelId="{69354C32-19F9-4206-937B-F4B1151587AF}" type="pres">
      <dgm:prSet presAssocID="{80C55935-CFB2-473F-8092-5F654B979DB1}" presName="childShape" presStyleCnt="0"/>
      <dgm:spPr/>
    </dgm:pt>
    <dgm:pt modelId="{FABD9CD9-E73D-49A8-9534-96DB4419F900}" type="pres">
      <dgm:prSet presAssocID="{66EFA27F-21C8-4F8E-83FE-F63233C48094}" presName="Name13" presStyleLbl="parChTrans1D2" presStyleIdx="8" presStyleCnt="12"/>
      <dgm:spPr/>
    </dgm:pt>
    <dgm:pt modelId="{1A80AFDE-D6E0-4F1F-A0C8-381629944277}" type="pres">
      <dgm:prSet presAssocID="{A3269B1C-6F8C-4065-9B17-7D5B3C20E9CF}" presName="childText" presStyleLbl="bgAcc1" presStyleIdx="8" presStyleCnt="12">
        <dgm:presLayoutVars>
          <dgm:bulletEnabled val="1"/>
        </dgm:presLayoutVars>
      </dgm:prSet>
      <dgm:spPr/>
    </dgm:pt>
    <dgm:pt modelId="{DEC1B794-A60A-46D8-9E9F-45BB51A2E233}" type="pres">
      <dgm:prSet presAssocID="{2549CB51-6466-45F2-900F-24827114FE3B}" presName="Name13" presStyleLbl="parChTrans1D2" presStyleIdx="9" presStyleCnt="12"/>
      <dgm:spPr/>
    </dgm:pt>
    <dgm:pt modelId="{24D1D016-F903-4178-B095-B575E5019C6F}" type="pres">
      <dgm:prSet presAssocID="{C1D561DC-2D48-4F9C-B1F3-CE50EA15028B}" presName="childText" presStyleLbl="bgAcc1" presStyleIdx="9" presStyleCnt="12">
        <dgm:presLayoutVars>
          <dgm:bulletEnabled val="1"/>
        </dgm:presLayoutVars>
      </dgm:prSet>
      <dgm:spPr/>
    </dgm:pt>
    <dgm:pt modelId="{DF4150AA-6B43-4735-A28B-17ED47F4EB5D}" type="pres">
      <dgm:prSet presAssocID="{9CE03FC2-8075-4634-B4F6-1BB5009EABDB}" presName="root" presStyleCnt="0"/>
      <dgm:spPr/>
    </dgm:pt>
    <dgm:pt modelId="{95AB64B9-3763-422C-B291-F35288B153D1}" type="pres">
      <dgm:prSet presAssocID="{9CE03FC2-8075-4634-B4F6-1BB5009EABDB}" presName="rootComposite" presStyleCnt="0"/>
      <dgm:spPr/>
    </dgm:pt>
    <dgm:pt modelId="{86B0A8C5-226E-4CCC-9F1E-94C8E2E9CB27}" type="pres">
      <dgm:prSet presAssocID="{9CE03FC2-8075-4634-B4F6-1BB5009EABDB}" presName="rootText" presStyleLbl="node1" presStyleIdx="5" presStyleCnt="6"/>
      <dgm:spPr/>
    </dgm:pt>
    <dgm:pt modelId="{FBF895D6-BE52-4180-99A8-D508C6B88A88}" type="pres">
      <dgm:prSet presAssocID="{9CE03FC2-8075-4634-B4F6-1BB5009EABDB}" presName="rootConnector" presStyleLbl="node1" presStyleIdx="5" presStyleCnt="6"/>
      <dgm:spPr/>
    </dgm:pt>
    <dgm:pt modelId="{1A866084-9A62-4BC6-AE71-2D5B3F583B57}" type="pres">
      <dgm:prSet presAssocID="{9CE03FC2-8075-4634-B4F6-1BB5009EABDB}" presName="childShape" presStyleCnt="0"/>
      <dgm:spPr/>
    </dgm:pt>
    <dgm:pt modelId="{28F07E21-1B4D-4FDF-9039-939F15564272}" type="pres">
      <dgm:prSet presAssocID="{4E293186-0D42-4C57-B1AF-28B84BBFA1A7}" presName="Name13" presStyleLbl="parChTrans1D2" presStyleIdx="10" presStyleCnt="12"/>
      <dgm:spPr/>
    </dgm:pt>
    <dgm:pt modelId="{412A4B58-8AC7-4E9B-A92C-468C04A1C2C3}" type="pres">
      <dgm:prSet presAssocID="{839B492D-FE16-4870-9B27-9DF79FF67129}" presName="childText" presStyleLbl="bgAcc1" presStyleIdx="10" presStyleCnt="12">
        <dgm:presLayoutVars>
          <dgm:bulletEnabled val="1"/>
        </dgm:presLayoutVars>
      </dgm:prSet>
      <dgm:spPr/>
    </dgm:pt>
    <dgm:pt modelId="{EF60938F-0DF6-446D-9597-C3CBBC04A304}" type="pres">
      <dgm:prSet presAssocID="{C0189120-4193-42F7-862C-F14563CCDEDC}" presName="Name13" presStyleLbl="parChTrans1D2" presStyleIdx="11" presStyleCnt="12"/>
      <dgm:spPr/>
    </dgm:pt>
    <dgm:pt modelId="{1AB8DA4B-4518-42B6-A116-857B122B110C}" type="pres">
      <dgm:prSet presAssocID="{551E5CB2-DF98-49CF-93AB-A6F334B38CCC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E798D800-154D-4A41-9631-E1E5A91BC022}" srcId="{9CE03FC2-8075-4634-B4F6-1BB5009EABDB}" destId="{839B492D-FE16-4870-9B27-9DF79FF67129}" srcOrd="0" destOrd="0" parTransId="{4E293186-0D42-4C57-B1AF-28B84BBFA1A7}" sibTransId="{2C7E0E03-A0C4-46E2-B00D-51409E02A0BF}"/>
    <dgm:cxn modelId="{53F5D201-F4D4-451C-8B99-38325CC9B589}" type="presOf" srcId="{C1D561DC-2D48-4F9C-B1F3-CE50EA15028B}" destId="{24D1D016-F903-4178-B095-B575E5019C6F}" srcOrd="0" destOrd="0" presId="urn:microsoft.com/office/officeart/2005/8/layout/hierarchy3"/>
    <dgm:cxn modelId="{5871F201-D74C-4C1D-A388-E640DB51A05E}" srcId="{E10699D7-58A1-4133-8E9F-8260AA592E73}" destId="{C706FA84-BFBB-4303-B1A0-B9638277E1E9}" srcOrd="1" destOrd="0" parTransId="{4E9C3129-1DB4-42DD-A794-FD8B7524ED75}" sibTransId="{FD048D62-C978-48FC-B29D-6889CA9BDA66}"/>
    <dgm:cxn modelId="{64B4B20A-F7AF-4E3A-A13B-B3191EEB19C5}" srcId="{4BD78EF4-FFEC-4EFC-9596-BCB75F72CF08}" destId="{14063709-1060-4FCB-8022-1BB2D411A72A}" srcOrd="0" destOrd="0" parTransId="{2D78AB3F-7F74-4A94-A17E-0A325FE80E7D}" sibTransId="{CE63A0F0-D44C-437F-A8E2-95252B15FC21}"/>
    <dgm:cxn modelId="{5ACC8D0D-CFBA-4F20-92A3-C42AE9723300}" srcId="{4BD78EF4-FFEC-4EFC-9596-BCB75F72CF08}" destId="{64EB3B66-500F-459B-9E15-95DE209CA0DA}" srcOrd="1" destOrd="0" parTransId="{42026712-3844-4DFA-9DBB-0A304F203488}" sibTransId="{427AA4F6-B5C9-4EF7-B1CE-FFA9B07ED8F5}"/>
    <dgm:cxn modelId="{2E82D614-6BDE-4FFD-AABB-965FB69E11E9}" type="presOf" srcId="{8BED5059-5FFF-487A-B7BA-24D1BC53BD40}" destId="{1161780A-8723-4047-91D5-1CE2381B5BAB}" srcOrd="0" destOrd="0" presId="urn:microsoft.com/office/officeart/2005/8/layout/hierarchy3"/>
    <dgm:cxn modelId="{63015317-433C-4076-AE53-54A8F3B704A9}" type="presOf" srcId="{7583C9E8-CADD-4AD0-A3C9-BF9CF914D44F}" destId="{D7C4A866-AB9F-45AF-A7BC-89590A63A9E3}" srcOrd="0" destOrd="0" presId="urn:microsoft.com/office/officeart/2005/8/layout/hierarchy3"/>
    <dgm:cxn modelId="{D444221F-DDB6-4897-B914-C11BE99ED146}" type="presOf" srcId="{16D69ECF-8327-4B26-9D32-4126D7DA3178}" destId="{BF0762F6-7D9E-4F58-983A-93D941B109C6}" srcOrd="0" destOrd="0" presId="urn:microsoft.com/office/officeart/2005/8/layout/hierarchy3"/>
    <dgm:cxn modelId="{016C8623-32AB-441F-A0F4-7B217282D776}" type="presOf" srcId="{8F599194-1437-4F91-903F-1DDC44A1805D}" destId="{A3EC2181-D765-4362-928D-D7DAE58C6CAB}" srcOrd="0" destOrd="0" presId="urn:microsoft.com/office/officeart/2005/8/layout/hierarchy3"/>
    <dgm:cxn modelId="{FF74D428-886E-4B60-94C8-1410C06AA4F5}" type="presOf" srcId="{E10699D7-58A1-4133-8E9F-8260AA592E73}" destId="{10704C83-D9F4-46ED-A6B9-7494665A4D14}" srcOrd="0" destOrd="0" presId="urn:microsoft.com/office/officeart/2005/8/layout/hierarchy3"/>
    <dgm:cxn modelId="{194AA42A-272D-461F-A7C8-58A8703F9B78}" type="presOf" srcId="{E8A3EEC5-5766-4953-9B02-C158E0C85D36}" destId="{B10D5195-2592-414C-9F3B-A341AD738983}" srcOrd="0" destOrd="0" presId="urn:microsoft.com/office/officeart/2005/8/layout/hierarchy3"/>
    <dgm:cxn modelId="{5317E12A-7811-4A8B-97E3-74875D427593}" srcId="{80C55935-CFB2-473F-8092-5F654B979DB1}" destId="{A3269B1C-6F8C-4065-9B17-7D5B3C20E9CF}" srcOrd="0" destOrd="0" parTransId="{66EFA27F-21C8-4F8E-83FE-F63233C48094}" sibTransId="{20BDB97E-9456-45C0-BC4A-5DB20E395221}"/>
    <dgm:cxn modelId="{A4C92F2D-FE92-4397-BF57-5180FB3DCE70}" type="presOf" srcId="{4BD78EF4-FFEC-4EFC-9596-BCB75F72CF08}" destId="{B6E93FF4-9EEC-45E6-A7A7-ED10CA0EF2CF}" srcOrd="0" destOrd="0" presId="urn:microsoft.com/office/officeart/2005/8/layout/hierarchy3"/>
    <dgm:cxn modelId="{EC7C582D-4C63-417F-A2F3-BF541D8FE28B}" type="presOf" srcId="{7C32C78E-547C-4198-AA4D-4F25BD2BAFBA}" destId="{DBD0D5E9-0B67-4895-BFD7-5E1ACD5790AD}" srcOrd="0" destOrd="0" presId="urn:microsoft.com/office/officeart/2005/8/layout/hierarchy3"/>
    <dgm:cxn modelId="{A015ED32-774D-401C-9E21-26F2EAB755C0}" type="presOf" srcId="{66EFA27F-21C8-4F8E-83FE-F63233C48094}" destId="{FABD9CD9-E73D-49A8-9534-96DB4419F900}" srcOrd="0" destOrd="0" presId="urn:microsoft.com/office/officeart/2005/8/layout/hierarchy3"/>
    <dgm:cxn modelId="{04ED0634-D465-4CE7-A666-B196A0FB752E}" type="presOf" srcId="{C706FA84-BFBB-4303-B1A0-B9638277E1E9}" destId="{419959D8-2847-4050-A831-7F9FD2548F22}" srcOrd="1" destOrd="0" presId="urn:microsoft.com/office/officeart/2005/8/layout/hierarchy3"/>
    <dgm:cxn modelId="{0C8DDE3A-87FB-42F8-AF8E-8660818F4525}" type="presOf" srcId="{0093A435-6784-4DB3-9BEC-B392AFC4E4ED}" destId="{85D3B48F-F89B-4542-B869-432769D68872}" srcOrd="0" destOrd="0" presId="urn:microsoft.com/office/officeart/2005/8/layout/hierarchy3"/>
    <dgm:cxn modelId="{0D89CC3B-34D3-4FE1-811F-D93AAC15FC17}" type="presOf" srcId="{C0189120-4193-42F7-862C-F14563CCDEDC}" destId="{EF60938F-0DF6-446D-9597-C3CBBC04A304}" srcOrd="0" destOrd="0" presId="urn:microsoft.com/office/officeart/2005/8/layout/hierarchy3"/>
    <dgm:cxn modelId="{60DF9162-2FF6-418E-8346-A5C1D4F58137}" srcId="{E10699D7-58A1-4133-8E9F-8260AA592E73}" destId="{8BED5059-5FFF-487A-B7BA-24D1BC53BD40}" srcOrd="2" destOrd="0" parTransId="{964E75F2-47BC-4A00-9BD2-5D8E6753DBD2}" sibTransId="{81119AF1-4AE5-4A02-9058-8F1CF1EA9760}"/>
    <dgm:cxn modelId="{9820A965-94BD-407F-BE1C-9567BCDCCBDF}" type="presOf" srcId="{45AE31D3-6C7C-4B2A-826C-DD75A55E1F55}" destId="{E246BF14-90FB-44E4-AC86-D8B4792985E5}" srcOrd="0" destOrd="0" presId="urn:microsoft.com/office/officeart/2005/8/layout/hierarchy3"/>
    <dgm:cxn modelId="{43DEF765-5511-406A-8235-51623387A6C0}" type="presOf" srcId="{42026712-3844-4DFA-9DBB-0A304F203488}" destId="{B369457B-A9C2-40CF-B1F6-9A887FEF949D}" srcOrd="0" destOrd="0" presId="urn:microsoft.com/office/officeart/2005/8/layout/hierarchy3"/>
    <dgm:cxn modelId="{1E55C446-A92A-4403-B482-FE4934F1271E}" srcId="{8BED5059-5FFF-487A-B7BA-24D1BC53BD40}" destId="{8F599194-1437-4F91-903F-1DDC44A1805D}" srcOrd="1" destOrd="0" parTransId="{7583C9E8-CADD-4AD0-A3C9-BF9CF914D44F}" sibTransId="{56BFFD8D-15DB-4558-8E0D-A683A6A0E76A}"/>
    <dgm:cxn modelId="{D9DF524B-3089-4645-9B5C-1EA2AEB0B3C7}" type="presOf" srcId="{C1E599C6-2158-4829-BF62-2B0DA384ACFD}" destId="{507F9D8D-CD78-4EF0-B8A9-8C0AEDAA5EAC}" srcOrd="0" destOrd="0" presId="urn:microsoft.com/office/officeart/2005/8/layout/hierarchy3"/>
    <dgm:cxn modelId="{C837BA4D-0198-4719-9E03-474F3C661787}" srcId="{C706FA84-BFBB-4303-B1A0-B9638277E1E9}" destId="{C1E599C6-2158-4829-BF62-2B0DA384ACFD}" srcOrd="0" destOrd="0" parTransId="{45AE31D3-6C7C-4B2A-826C-DD75A55E1F55}" sibTransId="{95C4F08E-57B0-4261-8B66-4386E39E44D2}"/>
    <dgm:cxn modelId="{C0ED5272-39C1-48AD-9ADC-DE24641E4EF6}" type="presOf" srcId="{01DDF9F8-CB79-456B-8F6F-B99B0568D97B}" destId="{C4085CAC-5853-47B8-ADAD-88208264CEAA}" srcOrd="0" destOrd="0" presId="urn:microsoft.com/office/officeart/2005/8/layout/hierarchy3"/>
    <dgm:cxn modelId="{F7A15E53-4031-4853-9C53-B97D95555D8E}" type="presOf" srcId="{C706FA84-BFBB-4303-B1A0-B9638277E1E9}" destId="{7F063C31-7EC5-447D-B086-77359902458B}" srcOrd="0" destOrd="0" presId="urn:microsoft.com/office/officeart/2005/8/layout/hierarchy3"/>
    <dgm:cxn modelId="{E0927073-EA71-4384-B725-C3D09C45ED45}" srcId="{E10699D7-58A1-4133-8E9F-8260AA592E73}" destId="{0093A435-6784-4DB3-9BEC-B392AFC4E4ED}" srcOrd="0" destOrd="0" parTransId="{F962CD80-80A7-4C7A-B815-B56B52743179}" sibTransId="{1BD67380-4205-4D93-829F-696864F65D05}"/>
    <dgm:cxn modelId="{AD77097E-EBC9-4A89-989D-F68310775C17}" srcId="{9CE03FC2-8075-4634-B4F6-1BB5009EABDB}" destId="{551E5CB2-DF98-49CF-93AB-A6F334B38CCC}" srcOrd="1" destOrd="0" parTransId="{C0189120-4193-42F7-862C-F14563CCDEDC}" sibTransId="{7C9696ED-8EEE-4393-8972-997B93BAEFC9}"/>
    <dgm:cxn modelId="{A23AB589-894C-432A-83BA-38DFC21A9C55}" type="presOf" srcId="{839B492D-FE16-4870-9B27-9DF79FF67129}" destId="{412A4B58-8AC7-4E9B-A92C-468C04A1C2C3}" srcOrd="0" destOrd="0" presId="urn:microsoft.com/office/officeart/2005/8/layout/hierarchy3"/>
    <dgm:cxn modelId="{626EDF9C-B8C7-4452-9DDD-52AC292A61EA}" srcId="{C706FA84-BFBB-4303-B1A0-B9638277E1E9}" destId="{28FD126C-AE5B-4BBB-8B48-7177434F1328}" srcOrd="1" destOrd="0" parTransId="{16D69ECF-8327-4B26-9D32-4126D7DA3178}" sibTransId="{9A195F6E-6E30-4BF6-9ABD-6258128B1E67}"/>
    <dgm:cxn modelId="{0C26999F-BB10-4B43-AFA1-4121A90C876B}" srcId="{E10699D7-58A1-4133-8E9F-8260AA592E73}" destId="{9CE03FC2-8075-4634-B4F6-1BB5009EABDB}" srcOrd="5" destOrd="0" parTransId="{9CA856BB-07FD-47B0-AFAB-9B4F6BBFFD81}" sibTransId="{3C72BDBD-0EA0-4C24-94F6-EBFAFE422A11}"/>
    <dgm:cxn modelId="{A576E3A1-1064-4FC5-9A10-8185D144E2C6}" type="presOf" srcId="{0093A435-6784-4DB3-9BEC-B392AFC4E4ED}" destId="{29063B0B-19E1-4C02-A528-C637B814F44D}" srcOrd="1" destOrd="0" presId="urn:microsoft.com/office/officeart/2005/8/layout/hierarchy3"/>
    <dgm:cxn modelId="{517282A2-F337-4AF9-B7CC-D3490E4310B7}" type="presOf" srcId="{9CE03FC2-8075-4634-B4F6-1BB5009EABDB}" destId="{86B0A8C5-226E-4CCC-9F1E-94C8E2E9CB27}" srcOrd="0" destOrd="0" presId="urn:microsoft.com/office/officeart/2005/8/layout/hierarchy3"/>
    <dgm:cxn modelId="{01882DAA-375A-4A04-94C9-36A7A2757775}" type="presOf" srcId="{DD0DB34A-6670-4FFF-93B4-D641A4830B06}" destId="{2E892F7B-7DDB-4380-AA69-56B5DD5A4D87}" srcOrd="0" destOrd="0" presId="urn:microsoft.com/office/officeart/2005/8/layout/hierarchy3"/>
    <dgm:cxn modelId="{A78A10B0-C97F-4B41-BA3F-D966E7B2D0DB}" srcId="{8BED5059-5FFF-487A-B7BA-24D1BC53BD40}" destId="{E48F3A44-4F15-4321-A8EF-71BD5E231577}" srcOrd="0" destOrd="0" parTransId="{7C32C78E-547C-4198-AA4D-4F25BD2BAFBA}" sibTransId="{0C24B409-37F7-48BE-B197-AF7DC023FA3B}"/>
    <dgm:cxn modelId="{21FC78B0-4D6D-4BAF-B05D-F6BF5193868F}" type="presOf" srcId="{2D78AB3F-7F74-4A94-A17E-0A325FE80E7D}" destId="{990A98B5-A463-41B5-9F93-AC2B7E1030CA}" srcOrd="0" destOrd="0" presId="urn:microsoft.com/office/officeart/2005/8/layout/hierarchy3"/>
    <dgm:cxn modelId="{38A476BA-67CA-4F2D-AF32-BB0E4DEC0A4E}" type="presOf" srcId="{14063709-1060-4FCB-8022-1BB2D411A72A}" destId="{C9C663BD-4534-43DD-8909-F9FC1064C542}" srcOrd="0" destOrd="0" presId="urn:microsoft.com/office/officeart/2005/8/layout/hierarchy3"/>
    <dgm:cxn modelId="{46C97BBC-ED6D-4CDA-B49F-0F1796A8CB4B}" type="presOf" srcId="{E48F3A44-4F15-4321-A8EF-71BD5E231577}" destId="{CD632863-57F9-48AB-A05E-4823C3CFDC1F}" srcOrd="0" destOrd="0" presId="urn:microsoft.com/office/officeart/2005/8/layout/hierarchy3"/>
    <dgm:cxn modelId="{49FBFAC0-5009-4F0E-AF79-BDF449302BAC}" type="presOf" srcId="{2549CB51-6466-45F2-900F-24827114FE3B}" destId="{DEC1B794-A60A-46D8-9E9F-45BB51A2E233}" srcOrd="0" destOrd="0" presId="urn:microsoft.com/office/officeart/2005/8/layout/hierarchy3"/>
    <dgm:cxn modelId="{ED229AC4-1FFD-40EE-A7E3-60D1DB3E897C}" type="presOf" srcId="{80C55935-CFB2-473F-8092-5F654B979DB1}" destId="{E34D1635-B671-4E5C-A190-D57E783198F4}" srcOrd="1" destOrd="0" presId="urn:microsoft.com/office/officeart/2005/8/layout/hierarchy3"/>
    <dgm:cxn modelId="{8DA1D7CC-3D4B-46DC-9526-88B897731879}" srcId="{E10699D7-58A1-4133-8E9F-8260AA592E73}" destId="{4BD78EF4-FFEC-4EFC-9596-BCB75F72CF08}" srcOrd="3" destOrd="0" parTransId="{EDED82E7-14AC-4B36-B29C-4C174801161D}" sibTransId="{3F0A1C8A-72EB-45AB-AA12-DF7D2F34BF42}"/>
    <dgm:cxn modelId="{201852D4-10DA-4A56-BD5E-F17E7EFDDBA0}" type="presOf" srcId="{4E293186-0D42-4C57-B1AF-28B84BBFA1A7}" destId="{28F07E21-1B4D-4FDF-9039-939F15564272}" srcOrd="0" destOrd="0" presId="urn:microsoft.com/office/officeart/2005/8/layout/hierarchy3"/>
    <dgm:cxn modelId="{39F803DB-1903-416B-8621-C0D429963A20}" type="presOf" srcId="{A3269B1C-6F8C-4065-9B17-7D5B3C20E9CF}" destId="{1A80AFDE-D6E0-4F1F-A0C8-381629944277}" srcOrd="0" destOrd="0" presId="urn:microsoft.com/office/officeart/2005/8/layout/hierarchy3"/>
    <dgm:cxn modelId="{99A5CBDB-2AC1-4A52-A9D9-E501A81FDC12}" srcId="{E10699D7-58A1-4133-8E9F-8260AA592E73}" destId="{80C55935-CFB2-473F-8092-5F654B979DB1}" srcOrd="4" destOrd="0" parTransId="{FE6D1F9A-815A-4945-A17E-18B3528ABA76}" sibTransId="{5DA0858F-07FC-422C-9E75-F07291486C84}"/>
    <dgm:cxn modelId="{A07C76DD-05D6-4F38-98D2-CB4C03915E6A}" type="presOf" srcId="{52F977A2-A7F8-4194-8244-B43B93FEF1B3}" destId="{D6021276-BA4D-4177-A0BE-91CA2CF714A3}" srcOrd="0" destOrd="0" presId="urn:microsoft.com/office/officeart/2005/8/layout/hierarchy3"/>
    <dgm:cxn modelId="{C45E46DE-AED2-465C-BE27-904BD73081ED}" srcId="{0093A435-6784-4DB3-9BEC-B392AFC4E4ED}" destId="{DD0DB34A-6670-4FFF-93B4-D641A4830B06}" srcOrd="1" destOrd="0" parTransId="{01DDF9F8-CB79-456B-8F6F-B99B0568D97B}" sibTransId="{EDD8AA72-D71A-4C69-B890-7933EBC3A93D}"/>
    <dgm:cxn modelId="{2E1FBFDE-48E6-4DC6-B4A3-838CAB209419}" type="presOf" srcId="{80C55935-CFB2-473F-8092-5F654B979DB1}" destId="{40B29044-290B-4A05-B065-57B2AC4560A3}" srcOrd="0" destOrd="0" presId="urn:microsoft.com/office/officeart/2005/8/layout/hierarchy3"/>
    <dgm:cxn modelId="{C4AFE2DE-750A-4149-AA75-2C3ADD44DB17}" type="presOf" srcId="{551E5CB2-DF98-49CF-93AB-A6F334B38CCC}" destId="{1AB8DA4B-4518-42B6-A116-857B122B110C}" srcOrd="0" destOrd="0" presId="urn:microsoft.com/office/officeart/2005/8/layout/hierarchy3"/>
    <dgm:cxn modelId="{E6764FE0-8F0C-4906-8760-7E66C585CD9C}" type="presOf" srcId="{28FD126C-AE5B-4BBB-8B48-7177434F1328}" destId="{CDED457C-0A1C-4E6F-A4C0-000A76D3F1F1}" srcOrd="0" destOrd="0" presId="urn:microsoft.com/office/officeart/2005/8/layout/hierarchy3"/>
    <dgm:cxn modelId="{FCA2B7E7-9749-4C2A-B2EA-BBEFFB4E8D73}" srcId="{80C55935-CFB2-473F-8092-5F654B979DB1}" destId="{C1D561DC-2D48-4F9C-B1F3-CE50EA15028B}" srcOrd="1" destOrd="0" parTransId="{2549CB51-6466-45F2-900F-24827114FE3B}" sibTransId="{F70A5664-6450-4DC0-B2FE-0FC85838C1C2}"/>
    <dgm:cxn modelId="{417109E9-5E9D-48DC-A961-FC8936DE1035}" type="presOf" srcId="{4BD78EF4-FFEC-4EFC-9596-BCB75F72CF08}" destId="{80724EB5-E1FD-4D73-995B-B09D112CC639}" srcOrd="1" destOrd="0" presId="urn:microsoft.com/office/officeart/2005/8/layout/hierarchy3"/>
    <dgm:cxn modelId="{CEADB6EB-E22F-442F-B901-3E35067DB220}" type="presOf" srcId="{9CE03FC2-8075-4634-B4F6-1BB5009EABDB}" destId="{FBF895D6-BE52-4180-99A8-D508C6B88A88}" srcOrd="1" destOrd="0" presId="urn:microsoft.com/office/officeart/2005/8/layout/hierarchy3"/>
    <dgm:cxn modelId="{C49BCBEC-8583-4FCB-972A-1299FE158D55}" srcId="{0093A435-6784-4DB3-9BEC-B392AFC4E4ED}" destId="{E8A3EEC5-5766-4953-9B02-C158E0C85D36}" srcOrd="0" destOrd="0" parTransId="{52F977A2-A7F8-4194-8244-B43B93FEF1B3}" sibTransId="{0100F7C8-B8B5-4D37-AFD1-54A0CF0534EF}"/>
    <dgm:cxn modelId="{9EC92AF6-746B-4BC0-BDFD-BA1133F18FDE}" type="presOf" srcId="{64EB3B66-500F-459B-9E15-95DE209CA0DA}" destId="{4B163F47-8EF1-415E-A3AC-0F0E9B38B181}" srcOrd="0" destOrd="0" presId="urn:microsoft.com/office/officeart/2005/8/layout/hierarchy3"/>
    <dgm:cxn modelId="{A228B6FE-9023-45F0-A5D1-F2AF1A57F4A3}" type="presOf" srcId="{8BED5059-5FFF-487A-B7BA-24D1BC53BD40}" destId="{E6EA760C-305A-4F23-B0AD-4A37D8DF70BF}" srcOrd="1" destOrd="0" presId="urn:microsoft.com/office/officeart/2005/8/layout/hierarchy3"/>
    <dgm:cxn modelId="{DBEEC4C7-631D-4F69-A668-942D33F57BD0}" type="presParOf" srcId="{10704C83-D9F4-46ED-A6B9-7494665A4D14}" destId="{AC3C2E59-9E0D-4E07-872A-20FCCB80989E}" srcOrd="0" destOrd="0" presId="urn:microsoft.com/office/officeart/2005/8/layout/hierarchy3"/>
    <dgm:cxn modelId="{B1199627-BFA1-4123-9F69-308B9A49C82F}" type="presParOf" srcId="{AC3C2E59-9E0D-4E07-872A-20FCCB80989E}" destId="{725B2FB0-6D4D-4683-85BD-4101585C6E8A}" srcOrd="0" destOrd="0" presId="urn:microsoft.com/office/officeart/2005/8/layout/hierarchy3"/>
    <dgm:cxn modelId="{6CE0D5BD-6DF9-4060-A85D-F2B42C62FF48}" type="presParOf" srcId="{725B2FB0-6D4D-4683-85BD-4101585C6E8A}" destId="{85D3B48F-F89B-4542-B869-432769D68872}" srcOrd="0" destOrd="0" presId="urn:microsoft.com/office/officeart/2005/8/layout/hierarchy3"/>
    <dgm:cxn modelId="{9E8A300F-CAED-47DF-9AB5-A796BF5B9B78}" type="presParOf" srcId="{725B2FB0-6D4D-4683-85BD-4101585C6E8A}" destId="{29063B0B-19E1-4C02-A528-C637B814F44D}" srcOrd="1" destOrd="0" presId="urn:microsoft.com/office/officeart/2005/8/layout/hierarchy3"/>
    <dgm:cxn modelId="{4C3A98FF-C784-457D-A035-D43923227085}" type="presParOf" srcId="{AC3C2E59-9E0D-4E07-872A-20FCCB80989E}" destId="{F759D18B-C715-49D7-B489-B76E97F427AC}" srcOrd="1" destOrd="0" presId="urn:microsoft.com/office/officeart/2005/8/layout/hierarchy3"/>
    <dgm:cxn modelId="{066AA081-32A8-47FE-BCDE-E3E7742FA61B}" type="presParOf" srcId="{F759D18B-C715-49D7-B489-B76E97F427AC}" destId="{D6021276-BA4D-4177-A0BE-91CA2CF714A3}" srcOrd="0" destOrd="0" presId="urn:microsoft.com/office/officeart/2005/8/layout/hierarchy3"/>
    <dgm:cxn modelId="{DB8F03D9-3FA4-4A89-9654-8CBE8CF065CE}" type="presParOf" srcId="{F759D18B-C715-49D7-B489-B76E97F427AC}" destId="{B10D5195-2592-414C-9F3B-A341AD738983}" srcOrd="1" destOrd="0" presId="urn:microsoft.com/office/officeart/2005/8/layout/hierarchy3"/>
    <dgm:cxn modelId="{822C93D3-0AFC-4CC7-A10B-3CEADF36D5FA}" type="presParOf" srcId="{F759D18B-C715-49D7-B489-B76E97F427AC}" destId="{C4085CAC-5853-47B8-ADAD-88208264CEAA}" srcOrd="2" destOrd="0" presId="urn:microsoft.com/office/officeart/2005/8/layout/hierarchy3"/>
    <dgm:cxn modelId="{0F29B548-BE68-4EC5-9D64-3B39D83D2145}" type="presParOf" srcId="{F759D18B-C715-49D7-B489-B76E97F427AC}" destId="{2E892F7B-7DDB-4380-AA69-56B5DD5A4D87}" srcOrd="3" destOrd="0" presId="urn:microsoft.com/office/officeart/2005/8/layout/hierarchy3"/>
    <dgm:cxn modelId="{9A89C036-4D57-4726-A51E-33A92A43DB12}" type="presParOf" srcId="{10704C83-D9F4-46ED-A6B9-7494665A4D14}" destId="{DE0697FA-D612-467C-9AA3-FFB0C37DB725}" srcOrd="1" destOrd="0" presId="urn:microsoft.com/office/officeart/2005/8/layout/hierarchy3"/>
    <dgm:cxn modelId="{7AF1B3E4-8F4C-421D-B665-9E32C8EE1580}" type="presParOf" srcId="{DE0697FA-D612-467C-9AA3-FFB0C37DB725}" destId="{67F6ADA6-1E0A-43B9-A5AC-38E7FED2336B}" srcOrd="0" destOrd="0" presId="urn:microsoft.com/office/officeart/2005/8/layout/hierarchy3"/>
    <dgm:cxn modelId="{38B41DB3-92AC-4486-9D5A-69B4427305FF}" type="presParOf" srcId="{67F6ADA6-1E0A-43B9-A5AC-38E7FED2336B}" destId="{7F063C31-7EC5-447D-B086-77359902458B}" srcOrd="0" destOrd="0" presId="urn:microsoft.com/office/officeart/2005/8/layout/hierarchy3"/>
    <dgm:cxn modelId="{9CC1B188-1F82-4B50-A8B8-524FCCE47AAB}" type="presParOf" srcId="{67F6ADA6-1E0A-43B9-A5AC-38E7FED2336B}" destId="{419959D8-2847-4050-A831-7F9FD2548F22}" srcOrd="1" destOrd="0" presId="urn:microsoft.com/office/officeart/2005/8/layout/hierarchy3"/>
    <dgm:cxn modelId="{D86ABAB2-207F-4C7B-B476-FB43100B3892}" type="presParOf" srcId="{DE0697FA-D612-467C-9AA3-FFB0C37DB725}" destId="{9E7EA8F4-3164-4D1D-BE8B-8747477BE3A0}" srcOrd="1" destOrd="0" presId="urn:microsoft.com/office/officeart/2005/8/layout/hierarchy3"/>
    <dgm:cxn modelId="{C6001F19-9D21-4B42-864C-002CCDE230C7}" type="presParOf" srcId="{9E7EA8F4-3164-4D1D-BE8B-8747477BE3A0}" destId="{E246BF14-90FB-44E4-AC86-D8B4792985E5}" srcOrd="0" destOrd="0" presId="urn:microsoft.com/office/officeart/2005/8/layout/hierarchy3"/>
    <dgm:cxn modelId="{2416B470-C192-4AA0-AC1D-C1D4D3D10C80}" type="presParOf" srcId="{9E7EA8F4-3164-4D1D-BE8B-8747477BE3A0}" destId="{507F9D8D-CD78-4EF0-B8A9-8C0AEDAA5EAC}" srcOrd="1" destOrd="0" presId="urn:microsoft.com/office/officeart/2005/8/layout/hierarchy3"/>
    <dgm:cxn modelId="{71180F16-4F6F-4FD0-82A8-6ECA2130BBB1}" type="presParOf" srcId="{9E7EA8F4-3164-4D1D-BE8B-8747477BE3A0}" destId="{BF0762F6-7D9E-4F58-983A-93D941B109C6}" srcOrd="2" destOrd="0" presId="urn:microsoft.com/office/officeart/2005/8/layout/hierarchy3"/>
    <dgm:cxn modelId="{6269CDA4-442C-4447-BC3B-7816F585C598}" type="presParOf" srcId="{9E7EA8F4-3164-4D1D-BE8B-8747477BE3A0}" destId="{CDED457C-0A1C-4E6F-A4C0-000A76D3F1F1}" srcOrd="3" destOrd="0" presId="urn:microsoft.com/office/officeart/2005/8/layout/hierarchy3"/>
    <dgm:cxn modelId="{BE818DF6-5B2E-44A0-9DC3-5FDF796FF21A}" type="presParOf" srcId="{10704C83-D9F4-46ED-A6B9-7494665A4D14}" destId="{39C21ABC-3969-40DC-A21E-B33CF8BF9778}" srcOrd="2" destOrd="0" presId="urn:microsoft.com/office/officeart/2005/8/layout/hierarchy3"/>
    <dgm:cxn modelId="{3FCBAB4D-02AD-40D3-BFE1-374821A0D4EA}" type="presParOf" srcId="{39C21ABC-3969-40DC-A21E-B33CF8BF9778}" destId="{907AA375-9CB6-478E-A293-21EF78058915}" srcOrd="0" destOrd="0" presId="urn:microsoft.com/office/officeart/2005/8/layout/hierarchy3"/>
    <dgm:cxn modelId="{6A96B28A-9F99-40C4-BCAF-86F7BB3BDFD4}" type="presParOf" srcId="{907AA375-9CB6-478E-A293-21EF78058915}" destId="{1161780A-8723-4047-91D5-1CE2381B5BAB}" srcOrd="0" destOrd="0" presId="urn:microsoft.com/office/officeart/2005/8/layout/hierarchy3"/>
    <dgm:cxn modelId="{334EB8DA-3741-45FB-A892-EF7A29DB9723}" type="presParOf" srcId="{907AA375-9CB6-478E-A293-21EF78058915}" destId="{E6EA760C-305A-4F23-B0AD-4A37D8DF70BF}" srcOrd="1" destOrd="0" presId="urn:microsoft.com/office/officeart/2005/8/layout/hierarchy3"/>
    <dgm:cxn modelId="{F728AA5C-DB8D-4840-95E4-30DDA165F036}" type="presParOf" srcId="{39C21ABC-3969-40DC-A21E-B33CF8BF9778}" destId="{0891CA51-09F3-48C6-92D4-A5017F947299}" srcOrd="1" destOrd="0" presId="urn:microsoft.com/office/officeart/2005/8/layout/hierarchy3"/>
    <dgm:cxn modelId="{17C3F300-7E2F-4069-9DE6-82E73919182D}" type="presParOf" srcId="{0891CA51-09F3-48C6-92D4-A5017F947299}" destId="{DBD0D5E9-0B67-4895-BFD7-5E1ACD5790AD}" srcOrd="0" destOrd="0" presId="urn:microsoft.com/office/officeart/2005/8/layout/hierarchy3"/>
    <dgm:cxn modelId="{097EDA74-8C29-4F66-99E2-A7C71FBD64F6}" type="presParOf" srcId="{0891CA51-09F3-48C6-92D4-A5017F947299}" destId="{CD632863-57F9-48AB-A05E-4823C3CFDC1F}" srcOrd="1" destOrd="0" presId="urn:microsoft.com/office/officeart/2005/8/layout/hierarchy3"/>
    <dgm:cxn modelId="{BCAD9C01-9FD6-46FB-968C-CDE333B83C95}" type="presParOf" srcId="{0891CA51-09F3-48C6-92D4-A5017F947299}" destId="{D7C4A866-AB9F-45AF-A7BC-89590A63A9E3}" srcOrd="2" destOrd="0" presId="urn:microsoft.com/office/officeart/2005/8/layout/hierarchy3"/>
    <dgm:cxn modelId="{7398AE2D-DA7B-4CBD-B3F6-3009C36B7536}" type="presParOf" srcId="{0891CA51-09F3-48C6-92D4-A5017F947299}" destId="{A3EC2181-D765-4362-928D-D7DAE58C6CAB}" srcOrd="3" destOrd="0" presId="urn:microsoft.com/office/officeart/2005/8/layout/hierarchy3"/>
    <dgm:cxn modelId="{9E7564B3-E854-4CB3-9FA1-EE82F6645457}" type="presParOf" srcId="{10704C83-D9F4-46ED-A6B9-7494665A4D14}" destId="{0AFC4477-2C1E-4B34-84BC-1B01A80C4D7D}" srcOrd="3" destOrd="0" presId="urn:microsoft.com/office/officeart/2005/8/layout/hierarchy3"/>
    <dgm:cxn modelId="{9895F2BA-B94B-4F73-A75A-0EB9258044F7}" type="presParOf" srcId="{0AFC4477-2C1E-4B34-84BC-1B01A80C4D7D}" destId="{EFBAB289-3756-44A0-98DF-38AB3CAD7E74}" srcOrd="0" destOrd="0" presId="urn:microsoft.com/office/officeart/2005/8/layout/hierarchy3"/>
    <dgm:cxn modelId="{4E494AA3-7BE2-4E21-BE8B-F8C65B911DDD}" type="presParOf" srcId="{EFBAB289-3756-44A0-98DF-38AB3CAD7E74}" destId="{B6E93FF4-9EEC-45E6-A7A7-ED10CA0EF2CF}" srcOrd="0" destOrd="0" presId="urn:microsoft.com/office/officeart/2005/8/layout/hierarchy3"/>
    <dgm:cxn modelId="{E17B033D-AAF9-4980-ADCA-A6B0FE96783F}" type="presParOf" srcId="{EFBAB289-3756-44A0-98DF-38AB3CAD7E74}" destId="{80724EB5-E1FD-4D73-995B-B09D112CC639}" srcOrd="1" destOrd="0" presId="urn:microsoft.com/office/officeart/2005/8/layout/hierarchy3"/>
    <dgm:cxn modelId="{6A5CDF86-E150-4201-8901-A2B290355F97}" type="presParOf" srcId="{0AFC4477-2C1E-4B34-84BC-1B01A80C4D7D}" destId="{4015653A-067C-4FEE-A7AC-0D2A4A71D52D}" srcOrd="1" destOrd="0" presId="urn:microsoft.com/office/officeart/2005/8/layout/hierarchy3"/>
    <dgm:cxn modelId="{BF9D2F9E-6981-4C0B-BF24-CE593408D80D}" type="presParOf" srcId="{4015653A-067C-4FEE-A7AC-0D2A4A71D52D}" destId="{990A98B5-A463-41B5-9F93-AC2B7E1030CA}" srcOrd="0" destOrd="0" presId="urn:microsoft.com/office/officeart/2005/8/layout/hierarchy3"/>
    <dgm:cxn modelId="{8549D4DB-F7EF-4A49-A2CB-5730A10524BA}" type="presParOf" srcId="{4015653A-067C-4FEE-A7AC-0D2A4A71D52D}" destId="{C9C663BD-4534-43DD-8909-F9FC1064C542}" srcOrd="1" destOrd="0" presId="urn:microsoft.com/office/officeart/2005/8/layout/hierarchy3"/>
    <dgm:cxn modelId="{FAF3E26C-C38F-444D-B7E8-20CBE4B99B01}" type="presParOf" srcId="{4015653A-067C-4FEE-A7AC-0D2A4A71D52D}" destId="{B369457B-A9C2-40CF-B1F6-9A887FEF949D}" srcOrd="2" destOrd="0" presId="urn:microsoft.com/office/officeart/2005/8/layout/hierarchy3"/>
    <dgm:cxn modelId="{80AF1F54-3D82-4D7F-95F7-6860C3965878}" type="presParOf" srcId="{4015653A-067C-4FEE-A7AC-0D2A4A71D52D}" destId="{4B163F47-8EF1-415E-A3AC-0F0E9B38B181}" srcOrd="3" destOrd="0" presId="urn:microsoft.com/office/officeart/2005/8/layout/hierarchy3"/>
    <dgm:cxn modelId="{2C93697B-9FAA-429C-BE43-69EAEEB7C5A5}" type="presParOf" srcId="{10704C83-D9F4-46ED-A6B9-7494665A4D14}" destId="{763BC3BE-45AC-4A9C-8F4F-C8E86EB4ED12}" srcOrd="4" destOrd="0" presId="urn:microsoft.com/office/officeart/2005/8/layout/hierarchy3"/>
    <dgm:cxn modelId="{CF623523-27C2-4B87-A43D-8BF1EB210DBC}" type="presParOf" srcId="{763BC3BE-45AC-4A9C-8F4F-C8E86EB4ED12}" destId="{AE7A9E0B-B96E-4527-BF29-88C860734F00}" srcOrd="0" destOrd="0" presId="urn:microsoft.com/office/officeart/2005/8/layout/hierarchy3"/>
    <dgm:cxn modelId="{C9BA87F6-E766-437D-9FBC-723399BEEE55}" type="presParOf" srcId="{AE7A9E0B-B96E-4527-BF29-88C860734F00}" destId="{40B29044-290B-4A05-B065-57B2AC4560A3}" srcOrd="0" destOrd="0" presId="urn:microsoft.com/office/officeart/2005/8/layout/hierarchy3"/>
    <dgm:cxn modelId="{ED15E9DC-674E-4CEB-9A3B-B095769A975C}" type="presParOf" srcId="{AE7A9E0B-B96E-4527-BF29-88C860734F00}" destId="{E34D1635-B671-4E5C-A190-D57E783198F4}" srcOrd="1" destOrd="0" presId="urn:microsoft.com/office/officeart/2005/8/layout/hierarchy3"/>
    <dgm:cxn modelId="{FAA9C850-F720-4BF4-A339-743ECE065466}" type="presParOf" srcId="{763BC3BE-45AC-4A9C-8F4F-C8E86EB4ED12}" destId="{69354C32-19F9-4206-937B-F4B1151587AF}" srcOrd="1" destOrd="0" presId="urn:microsoft.com/office/officeart/2005/8/layout/hierarchy3"/>
    <dgm:cxn modelId="{B43B60CD-FB35-4973-A5F0-4B6F99DB98D0}" type="presParOf" srcId="{69354C32-19F9-4206-937B-F4B1151587AF}" destId="{FABD9CD9-E73D-49A8-9534-96DB4419F900}" srcOrd="0" destOrd="0" presId="urn:microsoft.com/office/officeart/2005/8/layout/hierarchy3"/>
    <dgm:cxn modelId="{575F12B1-0148-4AAA-A1F3-C1ACEE7020C9}" type="presParOf" srcId="{69354C32-19F9-4206-937B-F4B1151587AF}" destId="{1A80AFDE-D6E0-4F1F-A0C8-381629944277}" srcOrd="1" destOrd="0" presId="urn:microsoft.com/office/officeart/2005/8/layout/hierarchy3"/>
    <dgm:cxn modelId="{BC55C26C-5B4B-4E23-9875-0B06641209F5}" type="presParOf" srcId="{69354C32-19F9-4206-937B-F4B1151587AF}" destId="{DEC1B794-A60A-46D8-9E9F-45BB51A2E233}" srcOrd="2" destOrd="0" presId="urn:microsoft.com/office/officeart/2005/8/layout/hierarchy3"/>
    <dgm:cxn modelId="{15F0D350-643F-4F0A-BD2A-E22A86931F53}" type="presParOf" srcId="{69354C32-19F9-4206-937B-F4B1151587AF}" destId="{24D1D016-F903-4178-B095-B575E5019C6F}" srcOrd="3" destOrd="0" presId="urn:microsoft.com/office/officeart/2005/8/layout/hierarchy3"/>
    <dgm:cxn modelId="{38B3185C-3DD1-4758-A351-4C9DCB7BF9E7}" type="presParOf" srcId="{10704C83-D9F4-46ED-A6B9-7494665A4D14}" destId="{DF4150AA-6B43-4735-A28B-17ED47F4EB5D}" srcOrd="5" destOrd="0" presId="urn:microsoft.com/office/officeart/2005/8/layout/hierarchy3"/>
    <dgm:cxn modelId="{72F5C356-6CCD-4610-9CF3-D8155335E824}" type="presParOf" srcId="{DF4150AA-6B43-4735-A28B-17ED47F4EB5D}" destId="{95AB64B9-3763-422C-B291-F35288B153D1}" srcOrd="0" destOrd="0" presId="urn:microsoft.com/office/officeart/2005/8/layout/hierarchy3"/>
    <dgm:cxn modelId="{47C2C820-AC39-4548-800C-7091C96A1E86}" type="presParOf" srcId="{95AB64B9-3763-422C-B291-F35288B153D1}" destId="{86B0A8C5-226E-4CCC-9F1E-94C8E2E9CB27}" srcOrd="0" destOrd="0" presId="urn:microsoft.com/office/officeart/2005/8/layout/hierarchy3"/>
    <dgm:cxn modelId="{CE65C3AB-ED3B-4344-A24B-8D19464A5084}" type="presParOf" srcId="{95AB64B9-3763-422C-B291-F35288B153D1}" destId="{FBF895D6-BE52-4180-99A8-D508C6B88A88}" srcOrd="1" destOrd="0" presId="urn:microsoft.com/office/officeart/2005/8/layout/hierarchy3"/>
    <dgm:cxn modelId="{B2F13438-3DB7-470C-9D2F-FE27DA79B496}" type="presParOf" srcId="{DF4150AA-6B43-4735-A28B-17ED47F4EB5D}" destId="{1A866084-9A62-4BC6-AE71-2D5B3F583B57}" srcOrd="1" destOrd="0" presId="urn:microsoft.com/office/officeart/2005/8/layout/hierarchy3"/>
    <dgm:cxn modelId="{7E09B5B7-3CA9-45EC-BE18-8E2A4CF9E221}" type="presParOf" srcId="{1A866084-9A62-4BC6-AE71-2D5B3F583B57}" destId="{28F07E21-1B4D-4FDF-9039-939F15564272}" srcOrd="0" destOrd="0" presId="urn:microsoft.com/office/officeart/2005/8/layout/hierarchy3"/>
    <dgm:cxn modelId="{80387BB6-1FD3-4AEA-8CC9-DCCDE9EAD3B1}" type="presParOf" srcId="{1A866084-9A62-4BC6-AE71-2D5B3F583B57}" destId="{412A4B58-8AC7-4E9B-A92C-468C04A1C2C3}" srcOrd="1" destOrd="0" presId="urn:microsoft.com/office/officeart/2005/8/layout/hierarchy3"/>
    <dgm:cxn modelId="{D1CDB102-F2B2-453D-A57A-CF0C02B14320}" type="presParOf" srcId="{1A866084-9A62-4BC6-AE71-2D5B3F583B57}" destId="{EF60938F-0DF6-446D-9597-C3CBBC04A304}" srcOrd="2" destOrd="0" presId="urn:microsoft.com/office/officeart/2005/8/layout/hierarchy3"/>
    <dgm:cxn modelId="{9A88E733-DF7E-4E36-9250-BCD28A9CE9F8}" type="presParOf" srcId="{1A866084-9A62-4BC6-AE71-2D5B3F583B57}" destId="{1AB8DA4B-4518-42B6-A116-857B122B110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3B48F-F89B-4542-B869-432769D68872}">
      <dsp:nvSpPr>
        <dsp:cNvPr id="0" name=""/>
        <dsp:cNvSpPr/>
      </dsp:nvSpPr>
      <dsp:spPr>
        <a:xfrm>
          <a:off x="9948" y="1394764"/>
          <a:ext cx="1603080" cy="8015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グラフィック</a:t>
          </a:r>
        </a:p>
      </dsp:txBody>
      <dsp:txXfrm>
        <a:off x="33424" y="1418240"/>
        <a:ext cx="1556128" cy="754588"/>
      </dsp:txXfrm>
    </dsp:sp>
    <dsp:sp modelId="{D6021276-BA4D-4177-A0BE-91CA2CF714A3}">
      <dsp:nvSpPr>
        <dsp:cNvPr id="0" name=""/>
        <dsp:cNvSpPr/>
      </dsp:nvSpPr>
      <dsp:spPr>
        <a:xfrm>
          <a:off x="170256" y="2196304"/>
          <a:ext cx="160308" cy="6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55"/>
              </a:lnTo>
              <a:lnTo>
                <a:pt x="160308" y="6011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5195-2592-414C-9F3B-A341AD738983}">
      <dsp:nvSpPr>
        <dsp:cNvPr id="0" name=""/>
        <dsp:cNvSpPr/>
      </dsp:nvSpPr>
      <dsp:spPr>
        <a:xfrm>
          <a:off x="330564" y="2396689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甲田 眞子</a:t>
          </a:r>
        </a:p>
      </dsp:txBody>
      <dsp:txXfrm>
        <a:off x="354040" y="2420165"/>
        <a:ext cx="1235512" cy="754588"/>
      </dsp:txXfrm>
    </dsp:sp>
    <dsp:sp modelId="{C4085CAC-5853-47B8-ADAD-88208264CEAA}">
      <dsp:nvSpPr>
        <dsp:cNvPr id="0" name=""/>
        <dsp:cNvSpPr/>
      </dsp:nvSpPr>
      <dsp:spPr>
        <a:xfrm>
          <a:off x="170256" y="2196304"/>
          <a:ext cx="160308" cy="160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080"/>
              </a:lnTo>
              <a:lnTo>
                <a:pt x="160308" y="1603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92F7B-7DDB-4380-AA69-56B5DD5A4D87}">
      <dsp:nvSpPr>
        <dsp:cNvPr id="0" name=""/>
        <dsp:cNvSpPr/>
      </dsp:nvSpPr>
      <dsp:spPr>
        <a:xfrm>
          <a:off x="330564" y="3398614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 dirty="0"/>
        </a:p>
      </dsp:txBody>
      <dsp:txXfrm>
        <a:off x="354040" y="3422090"/>
        <a:ext cx="1235512" cy="754588"/>
      </dsp:txXfrm>
    </dsp:sp>
    <dsp:sp modelId="{7F063C31-7EC5-447D-B086-77359902458B}">
      <dsp:nvSpPr>
        <dsp:cNvPr id="0" name=""/>
        <dsp:cNvSpPr/>
      </dsp:nvSpPr>
      <dsp:spPr>
        <a:xfrm>
          <a:off x="2013798" y="1394764"/>
          <a:ext cx="1603080" cy="8015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シナリオ</a:t>
          </a:r>
        </a:p>
      </dsp:txBody>
      <dsp:txXfrm>
        <a:off x="2037274" y="1418240"/>
        <a:ext cx="1556128" cy="754588"/>
      </dsp:txXfrm>
    </dsp:sp>
    <dsp:sp modelId="{E246BF14-90FB-44E4-AC86-D8B4792985E5}">
      <dsp:nvSpPr>
        <dsp:cNvPr id="0" name=""/>
        <dsp:cNvSpPr/>
      </dsp:nvSpPr>
      <dsp:spPr>
        <a:xfrm>
          <a:off x="2174106" y="2196304"/>
          <a:ext cx="160308" cy="6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55"/>
              </a:lnTo>
              <a:lnTo>
                <a:pt x="160308" y="6011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F9D8D-CD78-4EF0-B8A9-8C0AEDAA5EAC}">
      <dsp:nvSpPr>
        <dsp:cNvPr id="0" name=""/>
        <dsp:cNvSpPr/>
      </dsp:nvSpPr>
      <dsp:spPr>
        <a:xfrm>
          <a:off x="2334414" y="2396689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峯島 朋徳</a:t>
          </a:r>
        </a:p>
      </dsp:txBody>
      <dsp:txXfrm>
        <a:off x="2357890" y="2420165"/>
        <a:ext cx="1235512" cy="754588"/>
      </dsp:txXfrm>
    </dsp:sp>
    <dsp:sp modelId="{BF0762F6-7D9E-4F58-983A-93D941B109C6}">
      <dsp:nvSpPr>
        <dsp:cNvPr id="0" name=""/>
        <dsp:cNvSpPr/>
      </dsp:nvSpPr>
      <dsp:spPr>
        <a:xfrm>
          <a:off x="2174106" y="2196304"/>
          <a:ext cx="160308" cy="160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080"/>
              </a:lnTo>
              <a:lnTo>
                <a:pt x="160308" y="1603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D457C-0A1C-4E6F-A4C0-000A76D3F1F1}">
      <dsp:nvSpPr>
        <dsp:cNvPr id="0" name=""/>
        <dsp:cNvSpPr/>
      </dsp:nvSpPr>
      <dsp:spPr>
        <a:xfrm>
          <a:off x="2334414" y="3398614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 dirty="0"/>
        </a:p>
      </dsp:txBody>
      <dsp:txXfrm>
        <a:off x="2357890" y="3422090"/>
        <a:ext cx="1235512" cy="754588"/>
      </dsp:txXfrm>
    </dsp:sp>
    <dsp:sp modelId="{1161780A-8723-4047-91D5-1CE2381B5BAB}">
      <dsp:nvSpPr>
        <dsp:cNvPr id="0" name=""/>
        <dsp:cNvSpPr/>
      </dsp:nvSpPr>
      <dsp:spPr>
        <a:xfrm>
          <a:off x="4017648" y="1394764"/>
          <a:ext cx="1603080" cy="8015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ボイス</a:t>
          </a:r>
        </a:p>
      </dsp:txBody>
      <dsp:txXfrm>
        <a:off x="4041124" y="1418240"/>
        <a:ext cx="1556128" cy="754588"/>
      </dsp:txXfrm>
    </dsp:sp>
    <dsp:sp modelId="{DBD0D5E9-0B67-4895-BFD7-5E1ACD5790AD}">
      <dsp:nvSpPr>
        <dsp:cNvPr id="0" name=""/>
        <dsp:cNvSpPr/>
      </dsp:nvSpPr>
      <dsp:spPr>
        <a:xfrm>
          <a:off x="4177956" y="2196304"/>
          <a:ext cx="160308" cy="6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55"/>
              </a:lnTo>
              <a:lnTo>
                <a:pt x="160308" y="6011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2863-57F9-48AB-A05E-4823C3CFDC1F}">
      <dsp:nvSpPr>
        <dsp:cNvPr id="0" name=""/>
        <dsp:cNvSpPr/>
      </dsp:nvSpPr>
      <dsp:spPr>
        <a:xfrm>
          <a:off x="4338264" y="2396689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4361740" y="2420165"/>
        <a:ext cx="1235512" cy="754588"/>
      </dsp:txXfrm>
    </dsp:sp>
    <dsp:sp modelId="{D7C4A866-AB9F-45AF-A7BC-89590A63A9E3}">
      <dsp:nvSpPr>
        <dsp:cNvPr id="0" name=""/>
        <dsp:cNvSpPr/>
      </dsp:nvSpPr>
      <dsp:spPr>
        <a:xfrm>
          <a:off x="4177956" y="2196304"/>
          <a:ext cx="160308" cy="160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080"/>
              </a:lnTo>
              <a:lnTo>
                <a:pt x="160308" y="1603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C2181-D765-4362-928D-D7DAE58C6CAB}">
      <dsp:nvSpPr>
        <dsp:cNvPr id="0" name=""/>
        <dsp:cNvSpPr/>
      </dsp:nvSpPr>
      <dsp:spPr>
        <a:xfrm>
          <a:off x="4338264" y="3398614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4361740" y="3422090"/>
        <a:ext cx="1235512" cy="754588"/>
      </dsp:txXfrm>
    </dsp:sp>
    <dsp:sp modelId="{B6E93FF4-9EEC-45E6-A7A7-ED10CA0EF2CF}">
      <dsp:nvSpPr>
        <dsp:cNvPr id="0" name=""/>
        <dsp:cNvSpPr/>
      </dsp:nvSpPr>
      <dsp:spPr>
        <a:xfrm>
          <a:off x="6021499" y="1394764"/>
          <a:ext cx="1603080" cy="8015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音響</a:t>
          </a:r>
        </a:p>
      </dsp:txBody>
      <dsp:txXfrm>
        <a:off x="6044975" y="1418240"/>
        <a:ext cx="1556128" cy="754588"/>
      </dsp:txXfrm>
    </dsp:sp>
    <dsp:sp modelId="{990A98B5-A463-41B5-9F93-AC2B7E1030CA}">
      <dsp:nvSpPr>
        <dsp:cNvPr id="0" name=""/>
        <dsp:cNvSpPr/>
      </dsp:nvSpPr>
      <dsp:spPr>
        <a:xfrm>
          <a:off x="6181807" y="2196304"/>
          <a:ext cx="160308" cy="6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55"/>
              </a:lnTo>
              <a:lnTo>
                <a:pt x="160308" y="6011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63BD-4534-43DD-8909-F9FC1064C542}">
      <dsp:nvSpPr>
        <dsp:cNvPr id="0" name=""/>
        <dsp:cNvSpPr/>
      </dsp:nvSpPr>
      <dsp:spPr>
        <a:xfrm>
          <a:off x="6342115" y="2396689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6365591" y="2420165"/>
        <a:ext cx="1235512" cy="754588"/>
      </dsp:txXfrm>
    </dsp:sp>
    <dsp:sp modelId="{B369457B-A9C2-40CF-B1F6-9A887FEF949D}">
      <dsp:nvSpPr>
        <dsp:cNvPr id="0" name=""/>
        <dsp:cNvSpPr/>
      </dsp:nvSpPr>
      <dsp:spPr>
        <a:xfrm>
          <a:off x="6181807" y="2196304"/>
          <a:ext cx="160308" cy="160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080"/>
              </a:lnTo>
              <a:lnTo>
                <a:pt x="160308" y="1603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63F47-8EF1-415E-A3AC-0F0E9B38B181}">
      <dsp:nvSpPr>
        <dsp:cNvPr id="0" name=""/>
        <dsp:cNvSpPr/>
      </dsp:nvSpPr>
      <dsp:spPr>
        <a:xfrm>
          <a:off x="6342115" y="3398614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6365591" y="3422090"/>
        <a:ext cx="1235512" cy="754588"/>
      </dsp:txXfrm>
    </dsp:sp>
    <dsp:sp modelId="{40B29044-290B-4A05-B065-57B2AC4560A3}">
      <dsp:nvSpPr>
        <dsp:cNvPr id="0" name=""/>
        <dsp:cNvSpPr/>
      </dsp:nvSpPr>
      <dsp:spPr>
        <a:xfrm>
          <a:off x="8025349" y="1394764"/>
          <a:ext cx="1603080" cy="8015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スクリプト</a:t>
          </a:r>
        </a:p>
      </dsp:txBody>
      <dsp:txXfrm>
        <a:off x="8048825" y="1418240"/>
        <a:ext cx="1556128" cy="754588"/>
      </dsp:txXfrm>
    </dsp:sp>
    <dsp:sp modelId="{FABD9CD9-E73D-49A8-9534-96DB4419F900}">
      <dsp:nvSpPr>
        <dsp:cNvPr id="0" name=""/>
        <dsp:cNvSpPr/>
      </dsp:nvSpPr>
      <dsp:spPr>
        <a:xfrm>
          <a:off x="8185657" y="2196304"/>
          <a:ext cx="160308" cy="6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55"/>
              </a:lnTo>
              <a:lnTo>
                <a:pt x="160308" y="6011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0AFDE-D6E0-4F1F-A0C8-381629944277}">
      <dsp:nvSpPr>
        <dsp:cNvPr id="0" name=""/>
        <dsp:cNvSpPr/>
      </dsp:nvSpPr>
      <dsp:spPr>
        <a:xfrm>
          <a:off x="8345965" y="2396689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内山 良介</a:t>
          </a:r>
        </a:p>
      </dsp:txBody>
      <dsp:txXfrm>
        <a:off x="8369441" y="2420165"/>
        <a:ext cx="1235512" cy="754588"/>
      </dsp:txXfrm>
    </dsp:sp>
    <dsp:sp modelId="{DEC1B794-A60A-46D8-9E9F-45BB51A2E233}">
      <dsp:nvSpPr>
        <dsp:cNvPr id="0" name=""/>
        <dsp:cNvSpPr/>
      </dsp:nvSpPr>
      <dsp:spPr>
        <a:xfrm>
          <a:off x="8185657" y="2196304"/>
          <a:ext cx="160308" cy="160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080"/>
              </a:lnTo>
              <a:lnTo>
                <a:pt x="160308" y="1603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1D016-F903-4178-B095-B575E5019C6F}">
      <dsp:nvSpPr>
        <dsp:cNvPr id="0" name=""/>
        <dsp:cNvSpPr/>
      </dsp:nvSpPr>
      <dsp:spPr>
        <a:xfrm>
          <a:off x="8345965" y="3398614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8369441" y="3422090"/>
        <a:ext cx="1235512" cy="754588"/>
      </dsp:txXfrm>
    </dsp:sp>
    <dsp:sp modelId="{86B0A8C5-226E-4CCC-9F1E-94C8E2E9CB27}">
      <dsp:nvSpPr>
        <dsp:cNvPr id="0" name=""/>
        <dsp:cNvSpPr/>
      </dsp:nvSpPr>
      <dsp:spPr>
        <a:xfrm>
          <a:off x="10029199" y="1394764"/>
          <a:ext cx="1603080" cy="8015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デバッグ</a:t>
          </a:r>
        </a:p>
      </dsp:txBody>
      <dsp:txXfrm>
        <a:off x="10052675" y="1418240"/>
        <a:ext cx="1556128" cy="754588"/>
      </dsp:txXfrm>
    </dsp:sp>
    <dsp:sp modelId="{28F07E21-1B4D-4FDF-9039-939F15564272}">
      <dsp:nvSpPr>
        <dsp:cNvPr id="0" name=""/>
        <dsp:cNvSpPr/>
      </dsp:nvSpPr>
      <dsp:spPr>
        <a:xfrm>
          <a:off x="10189507" y="2196304"/>
          <a:ext cx="160308" cy="6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55"/>
              </a:lnTo>
              <a:lnTo>
                <a:pt x="160308" y="6011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A4B58-8AC7-4E9B-A92C-468C04A1C2C3}">
      <dsp:nvSpPr>
        <dsp:cNvPr id="0" name=""/>
        <dsp:cNvSpPr/>
      </dsp:nvSpPr>
      <dsp:spPr>
        <a:xfrm>
          <a:off x="10349815" y="2396689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10373291" y="2420165"/>
        <a:ext cx="1235512" cy="754588"/>
      </dsp:txXfrm>
    </dsp:sp>
    <dsp:sp modelId="{EF60938F-0DF6-446D-9597-C3CBBC04A304}">
      <dsp:nvSpPr>
        <dsp:cNvPr id="0" name=""/>
        <dsp:cNvSpPr/>
      </dsp:nvSpPr>
      <dsp:spPr>
        <a:xfrm>
          <a:off x="10189507" y="2196304"/>
          <a:ext cx="160308" cy="160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080"/>
              </a:lnTo>
              <a:lnTo>
                <a:pt x="160308" y="1603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8DA4B-4518-42B6-A116-857B122B110C}">
      <dsp:nvSpPr>
        <dsp:cNvPr id="0" name=""/>
        <dsp:cNvSpPr/>
      </dsp:nvSpPr>
      <dsp:spPr>
        <a:xfrm>
          <a:off x="10349815" y="3398614"/>
          <a:ext cx="1282464" cy="8015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 dirty="0"/>
        </a:p>
      </dsp:txBody>
      <dsp:txXfrm>
        <a:off x="10373291" y="3422090"/>
        <a:ext cx="1235512" cy="75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C824-99F2-4A03-B130-CD669B867DDA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6B6C-2AE5-473E-876E-642869578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21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D8D66-53A9-4025-AACC-F7820B789017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08A6-69BF-476A-9217-FF5E09B27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63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621655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43310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64965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486619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108274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3729929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4351584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4973239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67185" y="1409824"/>
            <a:ext cx="9145016" cy="229227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プレゼンのタイトル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67185" y="4074120"/>
            <a:ext cx="7128792" cy="1789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発表者名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95176" y="6522392"/>
            <a:ext cx="2900363" cy="3714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AF2FA0C-DBC6-41A4-834C-4A5DA625EF0C}" type="datetimeFigureOut">
              <a:rPr lang="ja-JP" altLang="en-US" smtClean="0"/>
              <a:pPr/>
              <a:t>2018/5/29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376096" y="6522392"/>
            <a:ext cx="3935413" cy="37147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33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1150974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 タイトル</a:t>
            </a:r>
          </a:p>
        </p:txBody>
      </p:sp>
    </p:spTree>
    <p:extLst>
      <p:ext uri="{BB962C8B-B14F-4D97-AF65-F5344CB8AC3E}">
        <p14:creationId xmlns:p14="http://schemas.microsoft.com/office/powerpoint/2010/main" val="199648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/>
          <p:cNvSpPr>
            <a:spLocks noGrp="1"/>
          </p:cNvSpPr>
          <p:nvPr>
            <p:ph type="pic" sz="quarter" idx="10"/>
          </p:nvPr>
        </p:nvSpPr>
        <p:spPr>
          <a:xfrm>
            <a:off x="5351760" y="0"/>
            <a:ext cx="7079953" cy="6996113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クリックして画像を挿入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2237768"/>
            <a:ext cx="4105275" cy="252057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写真レイアウト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823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97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50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1121792"/>
            <a:ext cx="12431713" cy="587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ソースコード用のスライド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383208" y="1121792"/>
            <a:ext cx="11665296" cy="5616624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 baseline="0"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6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11665296" cy="5616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5420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11665296" cy="5616623"/>
          </a:xfrm>
          <a:prstGeom prst="rect">
            <a:avLst/>
          </a:prstGeom>
        </p:spPr>
        <p:txBody>
          <a:bodyPr/>
          <a:lstStyle>
            <a:lvl1pPr marL="266700" indent="-266700">
              <a:buSzPct val="90000"/>
              <a:buFont typeface="Arial" panose="020B0604020202020204" pitchFamily="34" charset="0"/>
              <a:buChar char="•"/>
              <a:defRPr sz="3600"/>
            </a:lvl1pPr>
            <a:lvl2pPr marL="714375" indent="-266700">
              <a:buFont typeface="Arial" panose="020B0604020202020204" pitchFamily="34" charset="0"/>
              <a:buChar char="•"/>
              <a:defRPr/>
            </a:lvl2pPr>
            <a:lvl3pPr marL="1162050" indent="-266700">
              <a:buFont typeface="Arial" panose="020B0604020202020204" pitchFamily="34" charset="0"/>
              <a:buChar char="•"/>
              <a:defRPr/>
            </a:lvl3pPr>
            <a:lvl4pPr marL="1619250" indent="-247650">
              <a:buFont typeface="Arial" panose="020B0604020202020204" pitchFamily="34" charset="0"/>
              <a:buChar char="•"/>
              <a:defRPr sz="2000"/>
            </a:lvl4pPr>
            <a:lvl5pPr marL="2066925" indent="-238125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38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5486400" cy="5616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75896" y="1121792"/>
            <a:ext cx="5486400" cy="5616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541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5486400" cy="5616623"/>
          </a:xfrm>
          <a:prstGeom prst="rect">
            <a:avLst/>
          </a:prstGeom>
        </p:spPr>
        <p:txBody>
          <a:bodyPr/>
          <a:lstStyle>
            <a:lvl1pPr marL="266700" indent="-266700">
              <a:buSzPct val="90000"/>
              <a:buFont typeface="Arial" panose="020B0604020202020204" pitchFamily="34" charset="0"/>
              <a:buChar char="•"/>
              <a:defRPr sz="3600"/>
            </a:lvl1pPr>
            <a:lvl2pPr marL="714375" indent="-266700">
              <a:buFont typeface="Arial" panose="020B0604020202020204" pitchFamily="34" charset="0"/>
              <a:buChar char="•"/>
              <a:defRPr/>
            </a:lvl2pPr>
            <a:lvl3pPr marL="1162050" indent="-266700">
              <a:buFont typeface="Arial" panose="020B0604020202020204" pitchFamily="34" charset="0"/>
              <a:buChar char="•"/>
              <a:defRPr/>
            </a:lvl3pPr>
            <a:lvl4pPr marL="1619250" indent="-247650">
              <a:buFont typeface="Arial" panose="020B0604020202020204" pitchFamily="34" charset="0"/>
              <a:buChar char="•"/>
              <a:defRPr sz="2000"/>
            </a:lvl4pPr>
            <a:lvl5pPr marL="2066925" indent="-238125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75896" y="1121792"/>
            <a:ext cx="5486400" cy="5616623"/>
          </a:xfrm>
          <a:prstGeom prst="rect">
            <a:avLst/>
          </a:prstGeom>
        </p:spPr>
        <p:txBody>
          <a:bodyPr/>
          <a:lstStyle>
            <a:lvl1pPr marL="266700" indent="-266700">
              <a:buSzPct val="90000"/>
              <a:buFont typeface="Arial" panose="020B0604020202020204" pitchFamily="34" charset="0"/>
              <a:buChar char="•"/>
              <a:defRPr sz="3600"/>
            </a:lvl1pPr>
            <a:lvl2pPr marL="714375" indent="-266700">
              <a:buFont typeface="Arial" panose="020B0604020202020204" pitchFamily="34" charset="0"/>
              <a:buChar char="•"/>
              <a:defRPr/>
            </a:lvl2pPr>
            <a:lvl3pPr marL="1162050" indent="-266700">
              <a:buFont typeface="Arial" panose="020B0604020202020204" pitchFamily="34" charset="0"/>
              <a:buChar char="•"/>
              <a:defRPr/>
            </a:lvl3pPr>
            <a:lvl4pPr marL="1619250" indent="-247650">
              <a:buFont typeface="Arial" panose="020B0604020202020204" pitchFamily="34" charset="0"/>
              <a:buChar char="•"/>
              <a:defRPr sz="2000"/>
            </a:lvl4pPr>
            <a:lvl5pPr marL="2066925" indent="-238125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898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40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898946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デモ タイトル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383209" y="4434160"/>
            <a:ext cx="9073008" cy="72008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発表者名</a:t>
            </a:r>
          </a:p>
        </p:txBody>
      </p:sp>
    </p:spTree>
    <p:extLst>
      <p:ext uri="{BB962C8B-B14F-4D97-AF65-F5344CB8AC3E}">
        <p14:creationId xmlns:p14="http://schemas.microsoft.com/office/powerpoint/2010/main" val="228810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898946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動画タイトル</a:t>
            </a:r>
          </a:p>
        </p:txBody>
      </p:sp>
    </p:spTree>
    <p:extLst>
      <p:ext uri="{BB962C8B-B14F-4D97-AF65-F5344CB8AC3E}">
        <p14:creationId xmlns:p14="http://schemas.microsoft.com/office/powerpoint/2010/main" val="415714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1150974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セクション タイトル</a:t>
            </a:r>
          </a:p>
        </p:txBody>
      </p:sp>
    </p:spTree>
    <p:extLst>
      <p:ext uri="{BB962C8B-B14F-4D97-AF65-F5344CB8AC3E}">
        <p14:creationId xmlns:p14="http://schemas.microsoft.com/office/powerpoint/2010/main" val="428678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94742" y="279401"/>
            <a:ext cx="11642228" cy="8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1132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marR="0" indent="-4572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宮凪楓同人ゲーム</a:t>
            </a:r>
            <a:r>
              <a:rPr kumimoji="1" lang="en-US" altLang="ja-JP" dirty="0"/>
              <a:t>Project 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MiyanagiSoftware</a:t>
            </a:r>
            <a:r>
              <a:rPr lang="en-US" altLang="ja-JP" dirty="0"/>
              <a:t> 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89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8D884-E7A4-49F0-9321-B3BB6EE0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D81822-C956-443D-96C2-2C5269EA78A1}"/>
              </a:ext>
            </a:extLst>
          </p:cNvPr>
          <p:cNvSpPr/>
          <p:nvPr/>
        </p:nvSpPr>
        <p:spPr>
          <a:xfrm>
            <a:off x="387232" y="1553840"/>
            <a:ext cx="280428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2018</a:t>
            </a:r>
            <a:endParaRPr kumimoji="1" lang="ja-JP" altLang="en-US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B71715-7E74-4A8B-AE9A-4B51778E1358}"/>
              </a:ext>
            </a:extLst>
          </p:cNvPr>
          <p:cNvSpPr/>
          <p:nvPr/>
        </p:nvSpPr>
        <p:spPr>
          <a:xfrm>
            <a:off x="3335536" y="1553840"/>
            <a:ext cx="626469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2019</a:t>
            </a:r>
            <a:endParaRPr kumimoji="1" lang="ja-JP" altLang="en-US" sz="2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F32351-41C9-469C-BF5A-2F76EBA083DD}"/>
              </a:ext>
            </a:extLst>
          </p:cNvPr>
          <p:cNvSpPr/>
          <p:nvPr/>
        </p:nvSpPr>
        <p:spPr>
          <a:xfrm>
            <a:off x="9744248" y="1553840"/>
            <a:ext cx="2292722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2020</a:t>
            </a:r>
            <a:endParaRPr kumimoji="1"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F51952-E5BD-4098-A6FD-DC4453B99E2C}"/>
              </a:ext>
            </a:extLst>
          </p:cNvPr>
          <p:cNvSpPr/>
          <p:nvPr/>
        </p:nvSpPr>
        <p:spPr>
          <a:xfrm>
            <a:off x="387232" y="2237915"/>
            <a:ext cx="208420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企画・立案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8C454C-5038-49BA-9CF0-006D5ED575BD}"/>
              </a:ext>
            </a:extLst>
          </p:cNvPr>
          <p:cNvSpPr/>
          <p:nvPr/>
        </p:nvSpPr>
        <p:spPr>
          <a:xfrm>
            <a:off x="599232" y="2921990"/>
            <a:ext cx="3888432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シナリオ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3DDE8E-EDDE-4A45-A3E7-FD0CDA73274B}"/>
              </a:ext>
            </a:extLst>
          </p:cNvPr>
          <p:cNvSpPr/>
          <p:nvPr/>
        </p:nvSpPr>
        <p:spPr>
          <a:xfrm>
            <a:off x="1247304" y="3606065"/>
            <a:ext cx="6120680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キャラクター・グラフィック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FEA794-1BE4-4383-AA2F-9F6BE20CC151}"/>
              </a:ext>
            </a:extLst>
          </p:cNvPr>
          <p:cNvSpPr/>
          <p:nvPr/>
        </p:nvSpPr>
        <p:spPr>
          <a:xfrm>
            <a:off x="4487664" y="4290140"/>
            <a:ext cx="511256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ボイス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BBF5A9-CF5E-4DCA-A27C-72409CE13DAF}"/>
              </a:ext>
            </a:extLst>
          </p:cNvPr>
          <p:cNvSpPr/>
          <p:nvPr/>
        </p:nvSpPr>
        <p:spPr>
          <a:xfrm>
            <a:off x="6647904" y="4974215"/>
            <a:ext cx="3384376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BGM</a:t>
            </a:r>
            <a:r>
              <a:rPr lang="ja-JP" altLang="en-US" sz="1600" dirty="0"/>
              <a:t>・</a:t>
            </a:r>
            <a:r>
              <a:rPr lang="en-US" altLang="ja-JP" sz="1600" dirty="0"/>
              <a:t>SE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8E1743-E4BB-40CA-A588-72B331A65085}"/>
              </a:ext>
            </a:extLst>
          </p:cNvPr>
          <p:cNvSpPr/>
          <p:nvPr/>
        </p:nvSpPr>
        <p:spPr>
          <a:xfrm>
            <a:off x="4487664" y="5658290"/>
            <a:ext cx="6408712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開発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798110F-0DD7-4D73-8CAD-D84C656D752A}"/>
              </a:ext>
            </a:extLst>
          </p:cNvPr>
          <p:cNvSpPr/>
          <p:nvPr/>
        </p:nvSpPr>
        <p:spPr>
          <a:xfrm>
            <a:off x="9744248" y="6342365"/>
            <a:ext cx="201448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デバッグ</a:t>
            </a:r>
          </a:p>
        </p:txBody>
      </p:sp>
    </p:spTree>
    <p:extLst>
      <p:ext uri="{BB962C8B-B14F-4D97-AF65-F5344CB8AC3E}">
        <p14:creationId xmlns:p14="http://schemas.microsoft.com/office/powerpoint/2010/main" val="4632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概要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予算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プロジェクト体制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スケジュール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58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F3EEF-4EC1-4AD8-8A76-F9AEEFDC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60276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BD418-4BDC-4CF7-89E5-47FB1E56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21A2E9-EBC9-4E21-B080-CBDB0FEB7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ja-JP" dirty="0"/>
              <a:t>PC</a:t>
            </a:r>
            <a:r>
              <a:rPr lang="ja-JP" altLang="en-US" dirty="0"/>
              <a:t>向け美少女ゲームを制作し、</a:t>
            </a:r>
            <a:r>
              <a:rPr lang="en-US" altLang="ja-JP" dirty="0"/>
              <a:t>2020</a:t>
            </a:r>
            <a:r>
              <a:rPr lang="ja-JP" altLang="en-US" dirty="0"/>
              <a:t>年のガタケット（新潟）もしくは</a:t>
            </a:r>
            <a:r>
              <a:rPr lang="en-US" altLang="ja-JP" dirty="0"/>
              <a:t>Freedom Game</a:t>
            </a:r>
            <a:r>
              <a:rPr lang="ja-JP" altLang="en-US" dirty="0"/>
              <a:t>（東京）にて頒布する。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527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BF8E5-0D55-419A-8680-3D943B6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予算</a:t>
            </a:r>
          </a:p>
        </p:txBody>
      </p:sp>
    </p:spTree>
    <p:extLst>
      <p:ext uri="{BB962C8B-B14F-4D97-AF65-F5344CB8AC3E}">
        <p14:creationId xmlns:p14="http://schemas.microsoft.com/office/powerpoint/2010/main" val="182751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BD07-2D55-4637-9911-230D9796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AF171F-8FA2-4BDD-8431-7310518495D5}"/>
              </a:ext>
            </a:extLst>
          </p:cNvPr>
          <p:cNvSpPr/>
          <p:nvPr/>
        </p:nvSpPr>
        <p:spPr>
          <a:xfrm>
            <a:off x="394742" y="1409824"/>
            <a:ext cx="11642228" cy="530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別途検討</a:t>
            </a:r>
          </a:p>
        </p:txBody>
      </p:sp>
    </p:spTree>
    <p:extLst>
      <p:ext uri="{BB962C8B-B14F-4D97-AF65-F5344CB8AC3E}">
        <p14:creationId xmlns:p14="http://schemas.microsoft.com/office/powerpoint/2010/main" val="37385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8B369-91E0-4D0A-825A-02F2D9DC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</p:spTree>
    <p:extLst>
      <p:ext uri="{BB962C8B-B14F-4D97-AF65-F5344CB8AC3E}">
        <p14:creationId xmlns:p14="http://schemas.microsoft.com/office/powerpoint/2010/main" val="31739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53F15-EDEC-4163-BCC8-9FAC0D9F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  <p:graphicFrame>
        <p:nvGraphicFramePr>
          <p:cNvPr id="14" name="図表 13">
            <a:extLst>
              <a:ext uri="{FF2B5EF4-FFF2-40B4-BE49-F238E27FC236}">
                <a16:creationId xmlns:a16="http://schemas.microsoft.com/office/drawing/2014/main" id="{D792E03B-3E96-4E36-A078-052B33DF3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706749"/>
              </p:ext>
            </p:extLst>
          </p:nvPr>
        </p:nvGraphicFramePr>
        <p:xfrm>
          <a:off x="394742" y="1121793"/>
          <a:ext cx="11642228" cy="559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ABE830C-1E7D-47DB-B123-BBCF3E17CFE8}"/>
              </a:ext>
            </a:extLst>
          </p:cNvPr>
          <p:cNvSpPr/>
          <p:nvPr/>
        </p:nvSpPr>
        <p:spPr>
          <a:xfrm>
            <a:off x="394742" y="1409824"/>
            <a:ext cx="11642228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プロデューサ　小柳 楓</a:t>
            </a:r>
          </a:p>
        </p:txBody>
      </p:sp>
    </p:spTree>
    <p:extLst>
      <p:ext uri="{BB962C8B-B14F-4D97-AF65-F5344CB8AC3E}">
        <p14:creationId xmlns:p14="http://schemas.microsoft.com/office/powerpoint/2010/main" val="123452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A64F8-6129-4FAF-A1D4-E3E0BA94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280393091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MSサミット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D83B01"/>
      </a:accent1>
      <a:accent2>
        <a:srgbClr val="0078D7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MigMix_1P_Series">
      <a:majorFont>
        <a:latin typeface="MigMix 1P"/>
        <a:ea typeface="MigMix 1P"/>
        <a:cs typeface=""/>
      </a:majorFont>
      <a:minorFont>
        <a:latin typeface="MigMix 1P"/>
        <a:ea typeface="MigMix 1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88</Words>
  <Application>Microsoft Office PowerPoint</Application>
  <PresentationFormat>ユーザー設定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Consolas</vt:lpstr>
      <vt:lpstr>Arial</vt:lpstr>
      <vt:lpstr>MigMix 1P</vt:lpstr>
      <vt:lpstr>ＭＳ Ｐゴシック</vt:lpstr>
      <vt:lpstr>Calibri</vt:lpstr>
      <vt:lpstr>デザインの設定</vt:lpstr>
      <vt:lpstr>宮凪楓同人ゲームProject (仮)</vt:lpstr>
      <vt:lpstr>Contents</vt:lpstr>
      <vt:lpstr>概要</vt:lpstr>
      <vt:lpstr>概要</vt:lpstr>
      <vt:lpstr>予算</vt:lpstr>
      <vt:lpstr>予算</vt:lpstr>
      <vt:lpstr>プロジェクト体制</vt:lpstr>
      <vt:lpstr>プロジェクト体制</vt:lpstr>
      <vt:lpstr>スケジュール</vt:lpstr>
      <vt:lpstr>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 Uchiyama</cp:lastModifiedBy>
  <cp:revision>37</cp:revision>
  <dcterms:created xsi:type="dcterms:W3CDTF">2017-05-20T15:14:13Z</dcterms:created>
  <dcterms:modified xsi:type="dcterms:W3CDTF">2018-05-29T14:32:05Z</dcterms:modified>
</cp:coreProperties>
</file>