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56" r:id="rId2"/>
    <p:sldId id="268" r:id="rId3"/>
    <p:sldId id="269" r:id="rId4"/>
    <p:sldId id="272" r:id="rId5"/>
    <p:sldId id="273" r:id="rId6"/>
    <p:sldId id="270" r:id="rId7"/>
    <p:sldId id="271" r:id="rId8"/>
  </p:sldIdLst>
  <p:sldSz cx="12431713" cy="6996113"/>
  <p:notesSz cx="6858000" cy="9144000"/>
  <p:defaultTextStyle>
    <a:defPPr>
      <a:defRPr lang="ja-JP"/>
    </a:defPPr>
    <a:lvl1pPr marL="0" algn="l" defTabSz="1243310" rtl="0" eaLnBrk="1" latinLnBrk="0" hangingPunct="1">
      <a:defRPr kumimoji="1" sz="2400" kern="1200">
        <a:solidFill>
          <a:schemeClr val="tx1"/>
        </a:solidFill>
        <a:latin typeface="+mn-lt"/>
        <a:ea typeface="+mn-ea"/>
        <a:cs typeface="+mn-cs"/>
      </a:defRPr>
    </a:lvl1pPr>
    <a:lvl2pPr marL="621655" algn="l" defTabSz="1243310" rtl="0" eaLnBrk="1" latinLnBrk="0" hangingPunct="1">
      <a:defRPr kumimoji="1" sz="2400" kern="1200">
        <a:solidFill>
          <a:schemeClr val="tx1"/>
        </a:solidFill>
        <a:latin typeface="+mn-lt"/>
        <a:ea typeface="+mn-ea"/>
        <a:cs typeface="+mn-cs"/>
      </a:defRPr>
    </a:lvl2pPr>
    <a:lvl3pPr marL="1243310" algn="l" defTabSz="1243310" rtl="0" eaLnBrk="1" latinLnBrk="0" hangingPunct="1">
      <a:defRPr kumimoji="1" sz="2400" kern="1200">
        <a:solidFill>
          <a:schemeClr val="tx1"/>
        </a:solidFill>
        <a:latin typeface="+mn-lt"/>
        <a:ea typeface="+mn-ea"/>
        <a:cs typeface="+mn-cs"/>
      </a:defRPr>
    </a:lvl3pPr>
    <a:lvl4pPr marL="1864965" algn="l" defTabSz="1243310" rtl="0" eaLnBrk="1" latinLnBrk="0" hangingPunct="1">
      <a:defRPr kumimoji="1" sz="2400" kern="1200">
        <a:solidFill>
          <a:schemeClr val="tx1"/>
        </a:solidFill>
        <a:latin typeface="+mn-lt"/>
        <a:ea typeface="+mn-ea"/>
        <a:cs typeface="+mn-cs"/>
      </a:defRPr>
    </a:lvl4pPr>
    <a:lvl5pPr marL="2486619" algn="l" defTabSz="1243310" rtl="0" eaLnBrk="1" latinLnBrk="0" hangingPunct="1">
      <a:defRPr kumimoji="1" sz="2400" kern="1200">
        <a:solidFill>
          <a:schemeClr val="tx1"/>
        </a:solidFill>
        <a:latin typeface="+mn-lt"/>
        <a:ea typeface="+mn-ea"/>
        <a:cs typeface="+mn-cs"/>
      </a:defRPr>
    </a:lvl5pPr>
    <a:lvl6pPr marL="3108274" algn="l" defTabSz="1243310" rtl="0" eaLnBrk="1" latinLnBrk="0" hangingPunct="1">
      <a:defRPr kumimoji="1" sz="2400" kern="1200">
        <a:solidFill>
          <a:schemeClr val="tx1"/>
        </a:solidFill>
        <a:latin typeface="+mn-lt"/>
        <a:ea typeface="+mn-ea"/>
        <a:cs typeface="+mn-cs"/>
      </a:defRPr>
    </a:lvl6pPr>
    <a:lvl7pPr marL="3729929" algn="l" defTabSz="1243310" rtl="0" eaLnBrk="1" latinLnBrk="0" hangingPunct="1">
      <a:defRPr kumimoji="1" sz="2400" kern="1200">
        <a:solidFill>
          <a:schemeClr val="tx1"/>
        </a:solidFill>
        <a:latin typeface="+mn-lt"/>
        <a:ea typeface="+mn-ea"/>
        <a:cs typeface="+mn-cs"/>
      </a:defRPr>
    </a:lvl7pPr>
    <a:lvl8pPr marL="4351584" algn="l" defTabSz="1243310" rtl="0" eaLnBrk="1" latinLnBrk="0" hangingPunct="1">
      <a:defRPr kumimoji="1" sz="2400" kern="1200">
        <a:solidFill>
          <a:schemeClr val="tx1"/>
        </a:solidFill>
        <a:latin typeface="+mn-lt"/>
        <a:ea typeface="+mn-ea"/>
        <a:cs typeface="+mn-cs"/>
      </a:defRPr>
    </a:lvl8pPr>
    <a:lvl9pPr marL="4973239" algn="l" defTabSz="1243310" rtl="0" eaLnBrk="1" latinLnBrk="0" hangingPunct="1">
      <a:defRPr kumimoji="1"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4">
          <p15:clr>
            <a:srgbClr val="A4A3A4"/>
          </p15:clr>
        </p15:guide>
        <p15:guide id="2" pos="391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325A"/>
    <a:srgbClr val="820F0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64" autoAdjust="0"/>
    <p:restoredTop sz="94641" autoAdjust="0"/>
  </p:normalViewPr>
  <p:slideViewPr>
    <p:cSldViewPr>
      <p:cViewPr varScale="1">
        <p:scale>
          <a:sx n="107" d="100"/>
          <a:sy n="107" d="100"/>
        </p:scale>
        <p:origin x="846" y="114"/>
      </p:cViewPr>
      <p:guideLst>
        <p:guide orient="horz" pos="2204"/>
        <p:guide pos="39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762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yosuke Uchiyama" userId="ce2c853c077f6da7" providerId="LiveId" clId="{CEFA1967-5BB5-4387-8A52-A878E80B2B3B}"/>
    <pc:docChg chg="undo redo custSel addSld delSld modSld">
      <pc:chgData name="Ryosuke Uchiyama" userId="ce2c853c077f6da7" providerId="LiveId" clId="{CEFA1967-5BB5-4387-8A52-A878E80B2B3B}" dt="2018-04-07T11:19:31.484" v="3916" actId="20577"/>
      <pc:docMkLst>
        <pc:docMk/>
      </pc:docMkLst>
      <pc:sldChg chg="modSp">
        <pc:chgData name="Ryosuke Uchiyama" userId="ce2c853c077f6da7" providerId="LiveId" clId="{CEFA1967-5BB5-4387-8A52-A878E80B2B3B}" dt="2018-04-07T10:32:19.690" v="1933" actId="404"/>
        <pc:sldMkLst>
          <pc:docMk/>
          <pc:sldMk cId="1492892680" sldId="256"/>
        </pc:sldMkLst>
        <pc:spChg chg="mod">
          <ac:chgData name="Ryosuke Uchiyama" userId="ce2c853c077f6da7" providerId="LiveId" clId="{CEFA1967-5BB5-4387-8A52-A878E80B2B3B}" dt="2018-04-07T10:32:19.690" v="1933" actId="404"/>
          <ac:spMkLst>
            <pc:docMk/>
            <pc:sldMk cId="1492892680" sldId="256"/>
            <ac:spMk id="2" creationId="{00000000-0000-0000-0000-000000000000}"/>
          </ac:spMkLst>
        </pc:spChg>
        <pc:spChg chg="mod">
          <ac:chgData name="Ryosuke Uchiyama" userId="ce2c853c077f6da7" providerId="LiveId" clId="{CEFA1967-5BB5-4387-8A52-A878E80B2B3B}" dt="2018-04-07T10:25:19.191" v="1718" actId="2710"/>
          <ac:spMkLst>
            <pc:docMk/>
            <pc:sldMk cId="1492892680" sldId="256"/>
            <ac:spMk id="3" creationId="{00000000-0000-0000-0000-000000000000}"/>
          </ac:spMkLst>
        </pc:spChg>
      </pc:sldChg>
      <pc:sldChg chg="del">
        <pc:chgData name="Ryosuke Uchiyama" userId="ce2c853c077f6da7" providerId="LiveId" clId="{CEFA1967-5BB5-4387-8A52-A878E80B2B3B}" dt="2018-04-07T10:21:03.827" v="1132" actId="2696"/>
        <pc:sldMkLst>
          <pc:docMk/>
          <pc:sldMk cId="3479879190" sldId="258"/>
        </pc:sldMkLst>
      </pc:sldChg>
      <pc:sldChg chg="del">
        <pc:chgData name="Ryosuke Uchiyama" userId="ce2c853c077f6da7" providerId="LiveId" clId="{CEFA1967-5BB5-4387-8A52-A878E80B2B3B}" dt="2018-04-07T10:21:03.858" v="1136" actId="2696"/>
        <pc:sldMkLst>
          <pc:docMk/>
          <pc:sldMk cId="573092814" sldId="259"/>
        </pc:sldMkLst>
      </pc:sldChg>
      <pc:sldChg chg="del">
        <pc:chgData name="Ryosuke Uchiyama" userId="ce2c853c077f6da7" providerId="LiveId" clId="{CEFA1967-5BB5-4387-8A52-A878E80B2B3B}" dt="2018-04-07T10:21:03.858" v="1134" actId="2696"/>
        <pc:sldMkLst>
          <pc:docMk/>
          <pc:sldMk cId="571329944" sldId="260"/>
        </pc:sldMkLst>
      </pc:sldChg>
      <pc:sldChg chg="del">
        <pc:chgData name="Ryosuke Uchiyama" userId="ce2c853c077f6da7" providerId="LiveId" clId="{CEFA1967-5BB5-4387-8A52-A878E80B2B3B}" dt="2018-04-07T10:21:03.873" v="1138" actId="2696"/>
        <pc:sldMkLst>
          <pc:docMk/>
          <pc:sldMk cId="878460921" sldId="261"/>
        </pc:sldMkLst>
      </pc:sldChg>
      <pc:sldChg chg="modSp del modTransition">
        <pc:chgData name="Ryosuke Uchiyama" userId="ce2c853c077f6da7" providerId="LiveId" clId="{CEFA1967-5BB5-4387-8A52-A878E80B2B3B}" dt="2018-04-07T10:13:11.900" v="427" actId="2696"/>
        <pc:sldMkLst>
          <pc:docMk/>
          <pc:sldMk cId="2396589695" sldId="262"/>
        </pc:sldMkLst>
        <pc:spChg chg="mod">
          <ac:chgData name="Ryosuke Uchiyama" userId="ce2c853c077f6da7" providerId="LiveId" clId="{CEFA1967-5BB5-4387-8A52-A878E80B2B3B}" dt="2018-04-07T10:12:45.270" v="385" actId="242"/>
          <ac:spMkLst>
            <pc:docMk/>
            <pc:sldMk cId="2396589695" sldId="262"/>
            <ac:spMk id="3" creationId="{00000000-0000-0000-0000-000000000000}"/>
          </ac:spMkLst>
        </pc:spChg>
      </pc:sldChg>
      <pc:sldChg chg="del">
        <pc:chgData name="Ryosuke Uchiyama" userId="ce2c853c077f6da7" providerId="LiveId" clId="{CEFA1967-5BB5-4387-8A52-A878E80B2B3B}" dt="2018-04-07T10:13:09.743" v="426" actId="2696"/>
        <pc:sldMkLst>
          <pc:docMk/>
          <pc:sldMk cId="310295672" sldId="263"/>
        </pc:sldMkLst>
      </pc:sldChg>
      <pc:sldChg chg="del">
        <pc:chgData name="Ryosuke Uchiyama" userId="ce2c853c077f6da7" providerId="LiveId" clId="{CEFA1967-5BB5-4387-8A52-A878E80B2B3B}" dt="2018-04-07T10:21:03.842" v="1133" actId="2696"/>
        <pc:sldMkLst>
          <pc:docMk/>
          <pc:sldMk cId="362058496" sldId="264"/>
        </pc:sldMkLst>
      </pc:sldChg>
      <pc:sldChg chg="del">
        <pc:chgData name="Ryosuke Uchiyama" userId="ce2c853c077f6da7" providerId="LiveId" clId="{CEFA1967-5BB5-4387-8A52-A878E80B2B3B}" dt="2018-04-07T10:21:03.858" v="1135" actId="2696"/>
        <pc:sldMkLst>
          <pc:docMk/>
          <pc:sldMk cId="3773530457" sldId="265"/>
        </pc:sldMkLst>
      </pc:sldChg>
      <pc:sldChg chg="del">
        <pc:chgData name="Ryosuke Uchiyama" userId="ce2c853c077f6da7" providerId="LiveId" clId="{CEFA1967-5BB5-4387-8A52-A878E80B2B3B}" dt="2018-04-07T10:21:03.873" v="1137" actId="2696"/>
        <pc:sldMkLst>
          <pc:docMk/>
          <pc:sldMk cId="1956837089" sldId="266"/>
        </pc:sldMkLst>
      </pc:sldChg>
      <pc:sldChg chg="modSp add del">
        <pc:chgData name="Ryosuke Uchiyama" userId="ce2c853c077f6da7" providerId="LiveId" clId="{CEFA1967-5BB5-4387-8A52-A878E80B2B3B}" dt="2018-04-07T10:16:00.601" v="721" actId="2696"/>
        <pc:sldMkLst>
          <pc:docMk/>
          <pc:sldMk cId="4015227761" sldId="267"/>
        </pc:sldMkLst>
        <pc:spChg chg="mod">
          <ac:chgData name="Ryosuke Uchiyama" userId="ce2c853c077f6da7" providerId="LiveId" clId="{CEFA1967-5BB5-4387-8A52-A878E80B2B3B}" dt="2018-04-07T10:13:07.540" v="425"/>
          <ac:spMkLst>
            <pc:docMk/>
            <pc:sldMk cId="4015227761" sldId="267"/>
            <ac:spMk id="2" creationId="{80D43BBC-8CEB-4A13-AE68-86B5720ED0D0}"/>
          </ac:spMkLst>
        </pc:spChg>
      </pc:sldChg>
      <pc:sldChg chg="addSp modSp add">
        <pc:chgData name="Ryosuke Uchiyama" userId="ce2c853c077f6da7" providerId="LiveId" clId="{CEFA1967-5BB5-4387-8A52-A878E80B2B3B}" dt="2018-04-07T10:47:58.531" v="2352" actId="14861"/>
        <pc:sldMkLst>
          <pc:docMk/>
          <pc:sldMk cId="2736342152" sldId="268"/>
        </pc:sldMkLst>
        <pc:spChg chg="mod">
          <ac:chgData name="Ryosuke Uchiyama" userId="ce2c853c077f6da7" providerId="LiveId" clId="{CEFA1967-5BB5-4387-8A52-A878E80B2B3B}" dt="2018-04-07T10:13:18.542" v="446"/>
          <ac:spMkLst>
            <pc:docMk/>
            <pc:sldMk cId="2736342152" sldId="268"/>
            <ac:spMk id="2" creationId="{9FC09C14-3A24-4EAB-8A15-D1B592A282D7}"/>
          </ac:spMkLst>
        </pc:spChg>
        <pc:spChg chg="add mod">
          <ac:chgData name="Ryosuke Uchiyama" userId="ce2c853c077f6da7" providerId="LiveId" clId="{CEFA1967-5BB5-4387-8A52-A878E80B2B3B}" dt="2018-04-07T10:47:58.531" v="2352" actId="14861"/>
          <ac:spMkLst>
            <pc:docMk/>
            <pc:sldMk cId="2736342152" sldId="268"/>
            <ac:spMk id="3" creationId="{1432B7F0-BA41-434C-B552-65FED16613BF}"/>
          </ac:spMkLst>
        </pc:spChg>
        <pc:spChg chg="add mod">
          <ac:chgData name="Ryosuke Uchiyama" userId="ce2c853c077f6da7" providerId="LiveId" clId="{CEFA1967-5BB5-4387-8A52-A878E80B2B3B}" dt="2018-04-07T10:39:34.221" v="1985" actId="14861"/>
          <ac:spMkLst>
            <pc:docMk/>
            <pc:sldMk cId="2736342152" sldId="268"/>
            <ac:spMk id="4" creationId="{93D1A578-51A9-43F2-B9B3-450A306A329F}"/>
          </ac:spMkLst>
        </pc:spChg>
        <pc:spChg chg="add mod">
          <ac:chgData name="Ryosuke Uchiyama" userId="ce2c853c077f6da7" providerId="LiveId" clId="{CEFA1967-5BB5-4387-8A52-A878E80B2B3B}" dt="2018-04-07T10:39:34.221" v="1985" actId="14861"/>
          <ac:spMkLst>
            <pc:docMk/>
            <pc:sldMk cId="2736342152" sldId="268"/>
            <ac:spMk id="5" creationId="{051DD7D0-B2A7-45DC-A694-D32C75B92E27}"/>
          </ac:spMkLst>
        </pc:spChg>
      </pc:sldChg>
      <pc:sldChg chg="addSp delSp modSp add">
        <pc:chgData name="Ryosuke Uchiyama" userId="ce2c853c077f6da7" providerId="LiveId" clId="{CEFA1967-5BB5-4387-8A52-A878E80B2B3B}" dt="2018-04-07T10:17:22.980" v="968" actId="1076"/>
        <pc:sldMkLst>
          <pc:docMk/>
          <pc:sldMk cId="880682337" sldId="269"/>
        </pc:sldMkLst>
        <pc:spChg chg="mod">
          <ac:chgData name="Ryosuke Uchiyama" userId="ce2c853c077f6da7" providerId="LiveId" clId="{CEFA1967-5BB5-4387-8A52-A878E80B2B3B}" dt="2018-04-07T10:16:06.571" v="746" actId="6549"/>
          <ac:spMkLst>
            <pc:docMk/>
            <pc:sldMk cId="880682337" sldId="269"/>
            <ac:spMk id="2" creationId="{9FC09C14-3A24-4EAB-8A15-D1B592A282D7}"/>
          </ac:spMkLst>
        </pc:spChg>
        <pc:spChg chg="mod">
          <ac:chgData name="Ryosuke Uchiyama" userId="ce2c853c077f6da7" providerId="LiveId" clId="{CEFA1967-5BB5-4387-8A52-A878E80B2B3B}" dt="2018-04-07T10:17:22.980" v="968" actId="1076"/>
          <ac:spMkLst>
            <pc:docMk/>
            <pc:sldMk cId="880682337" sldId="269"/>
            <ac:spMk id="3" creationId="{1432B7F0-BA41-434C-B552-65FED16613BF}"/>
          </ac:spMkLst>
        </pc:spChg>
        <pc:spChg chg="mod">
          <ac:chgData name="Ryosuke Uchiyama" userId="ce2c853c077f6da7" providerId="LiveId" clId="{CEFA1967-5BB5-4387-8A52-A878E80B2B3B}" dt="2018-04-07T10:17:22.980" v="968" actId="1076"/>
          <ac:spMkLst>
            <pc:docMk/>
            <pc:sldMk cId="880682337" sldId="269"/>
            <ac:spMk id="4" creationId="{93D1A578-51A9-43F2-B9B3-450A306A329F}"/>
          </ac:spMkLst>
        </pc:spChg>
        <pc:spChg chg="del mod">
          <ac:chgData name="Ryosuke Uchiyama" userId="ce2c853c077f6da7" providerId="LiveId" clId="{CEFA1967-5BB5-4387-8A52-A878E80B2B3B}" dt="2018-04-07T10:16:49.600" v="958" actId="478"/>
          <ac:spMkLst>
            <pc:docMk/>
            <pc:sldMk cId="880682337" sldId="269"/>
            <ac:spMk id="5" creationId="{051DD7D0-B2A7-45DC-A694-D32C75B92E27}"/>
          </ac:spMkLst>
        </pc:spChg>
        <pc:spChg chg="add del">
          <ac:chgData name="Ryosuke Uchiyama" userId="ce2c853c077f6da7" providerId="LiveId" clId="{CEFA1967-5BB5-4387-8A52-A878E80B2B3B}" dt="2018-04-07T10:17:13.276" v="966" actId="478"/>
          <ac:spMkLst>
            <pc:docMk/>
            <pc:sldMk cId="880682337" sldId="269"/>
            <ac:spMk id="6" creationId="{32DB045D-38A2-43A2-BAFA-7BC85C9DCAFA}"/>
          </ac:spMkLst>
        </pc:spChg>
      </pc:sldChg>
      <pc:sldChg chg="addSp delSp modSp add">
        <pc:chgData name="Ryosuke Uchiyama" userId="ce2c853c077f6da7" providerId="LiveId" clId="{CEFA1967-5BB5-4387-8A52-A878E80B2B3B}" dt="2018-04-07T10:19:46.535" v="1107" actId="14861"/>
        <pc:sldMkLst>
          <pc:docMk/>
          <pc:sldMk cId="871055398" sldId="270"/>
        </pc:sldMkLst>
        <pc:spChg chg="mod">
          <ac:chgData name="Ryosuke Uchiyama" userId="ce2c853c077f6da7" providerId="LiveId" clId="{CEFA1967-5BB5-4387-8A52-A878E80B2B3B}" dt="2018-04-07T10:18:17.127" v="1013"/>
          <ac:spMkLst>
            <pc:docMk/>
            <pc:sldMk cId="871055398" sldId="270"/>
            <ac:spMk id="2" creationId="{1EA4F2E9-F279-4034-9428-342CF310C106}"/>
          </ac:spMkLst>
        </pc:spChg>
        <pc:spChg chg="add del mod">
          <ac:chgData name="Ryosuke Uchiyama" userId="ce2c853c077f6da7" providerId="LiveId" clId="{CEFA1967-5BB5-4387-8A52-A878E80B2B3B}" dt="2018-04-07T10:18:47.532" v="1071" actId="478"/>
          <ac:spMkLst>
            <pc:docMk/>
            <pc:sldMk cId="871055398" sldId="270"/>
            <ac:spMk id="3" creationId="{817BA55B-BADA-4DEB-A133-953FFBFD21EA}"/>
          </ac:spMkLst>
        </pc:spChg>
        <pc:spChg chg="add mod">
          <ac:chgData name="Ryosuke Uchiyama" userId="ce2c853c077f6da7" providerId="LiveId" clId="{CEFA1967-5BB5-4387-8A52-A878E80B2B3B}" dt="2018-04-07T10:19:46.535" v="1107" actId="14861"/>
          <ac:spMkLst>
            <pc:docMk/>
            <pc:sldMk cId="871055398" sldId="270"/>
            <ac:spMk id="4" creationId="{9BD92F23-D13A-4FF3-B250-3856E6B8EEC9}"/>
          </ac:spMkLst>
        </pc:spChg>
      </pc:sldChg>
      <pc:sldChg chg="add del">
        <pc:chgData name="Ryosuke Uchiyama" userId="ce2c853c077f6da7" providerId="LiveId" clId="{CEFA1967-5BB5-4387-8A52-A878E80B2B3B}" dt="2018-04-07T10:16:01.273" v="722" actId="2696"/>
        <pc:sldMkLst>
          <pc:docMk/>
          <pc:sldMk cId="1970220369" sldId="270"/>
        </pc:sldMkLst>
      </pc:sldChg>
      <pc:sldChg chg="addSp delSp modSp add">
        <pc:chgData name="Ryosuke Uchiyama" userId="ce2c853c077f6da7" providerId="LiveId" clId="{CEFA1967-5BB5-4387-8A52-A878E80B2B3B}" dt="2018-04-07T10:24:28.914" v="1687" actId="113"/>
        <pc:sldMkLst>
          <pc:docMk/>
          <pc:sldMk cId="201683547" sldId="271"/>
        </pc:sldMkLst>
        <pc:spChg chg="mod">
          <ac:chgData name="Ryosuke Uchiyama" userId="ce2c853c077f6da7" providerId="LiveId" clId="{CEFA1967-5BB5-4387-8A52-A878E80B2B3B}" dt="2018-04-07T10:20:42.682" v="1130" actId="20577"/>
          <ac:spMkLst>
            <pc:docMk/>
            <pc:sldMk cId="201683547" sldId="271"/>
            <ac:spMk id="2" creationId="{1EA4F2E9-F279-4034-9428-342CF310C106}"/>
          </ac:spMkLst>
        </pc:spChg>
        <pc:spChg chg="del">
          <ac:chgData name="Ryosuke Uchiyama" userId="ce2c853c077f6da7" providerId="LiveId" clId="{CEFA1967-5BB5-4387-8A52-A878E80B2B3B}" dt="2018-04-07T10:20:37.634" v="1109" actId="478"/>
          <ac:spMkLst>
            <pc:docMk/>
            <pc:sldMk cId="201683547" sldId="271"/>
            <ac:spMk id="4" creationId="{9BD92F23-D13A-4FF3-B250-3856E6B8EEC9}"/>
          </ac:spMkLst>
        </pc:spChg>
        <pc:graphicFrameChg chg="add mod modGraphic">
          <ac:chgData name="Ryosuke Uchiyama" userId="ce2c853c077f6da7" providerId="LiveId" clId="{CEFA1967-5BB5-4387-8A52-A878E80B2B3B}" dt="2018-04-07T10:24:28.914" v="1687" actId="113"/>
          <ac:graphicFrameMkLst>
            <pc:docMk/>
            <pc:sldMk cId="201683547" sldId="271"/>
            <ac:graphicFrameMk id="5" creationId="{300E121B-EFEE-4E92-9103-011C46BFE361}"/>
          </ac:graphicFrameMkLst>
        </pc:graphicFrameChg>
      </pc:sldChg>
      <pc:sldChg chg="addSp delSp modSp add">
        <pc:chgData name="Ryosuke Uchiyama" userId="ce2c853c077f6da7" providerId="LiveId" clId="{CEFA1967-5BB5-4387-8A52-A878E80B2B3B}" dt="2018-04-07T11:19:31.484" v="3916" actId="20577"/>
        <pc:sldMkLst>
          <pc:docMk/>
          <pc:sldMk cId="970998425" sldId="272"/>
        </pc:sldMkLst>
        <pc:spChg chg="mod">
          <ac:chgData name="Ryosuke Uchiyama" userId="ce2c853c077f6da7" providerId="LiveId" clId="{CEFA1967-5BB5-4387-8A52-A878E80B2B3B}" dt="2018-04-07T10:29:15.125" v="1879" actId="20577"/>
          <ac:spMkLst>
            <pc:docMk/>
            <pc:sldMk cId="970998425" sldId="272"/>
            <ac:spMk id="2" creationId="{9FC09C14-3A24-4EAB-8A15-D1B592A282D7}"/>
          </ac:spMkLst>
        </pc:spChg>
        <pc:spChg chg="del">
          <ac:chgData name="Ryosuke Uchiyama" userId="ce2c853c077f6da7" providerId="LiveId" clId="{CEFA1967-5BB5-4387-8A52-A878E80B2B3B}" dt="2018-04-07T10:21:18.565" v="1203" actId="478"/>
          <ac:spMkLst>
            <pc:docMk/>
            <pc:sldMk cId="970998425" sldId="272"/>
            <ac:spMk id="3" creationId="{1432B7F0-BA41-434C-B552-65FED16613BF}"/>
          </ac:spMkLst>
        </pc:spChg>
        <pc:spChg chg="del">
          <ac:chgData name="Ryosuke Uchiyama" userId="ce2c853c077f6da7" providerId="LiveId" clId="{CEFA1967-5BB5-4387-8A52-A878E80B2B3B}" dt="2018-04-07T10:21:18.565" v="1203" actId="478"/>
          <ac:spMkLst>
            <pc:docMk/>
            <pc:sldMk cId="970998425" sldId="272"/>
            <ac:spMk id="4" creationId="{93D1A578-51A9-43F2-B9B3-450A306A329F}"/>
          </ac:spMkLst>
        </pc:spChg>
        <pc:spChg chg="add mod">
          <ac:chgData name="Ryosuke Uchiyama" userId="ce2c853c077f6da7" providerId="LiveId" clId="{CEFA1967-5BB5-4387-8A52-A878E80B2B3B}" dt="2018-04-07T10:46:15.673" v="2349" actId="404"/>
          <ac:spMkLst>
            <pc:docMk/>
            <pc:sldMk cId="970998425" sldId="272"/>
            <ac:spMk id="5" creationId="{6D923A20-CFCA-483E-900F-1866C80168A7}"/>
          </ac:spMkLst>
        </pc:spChg>
        <pc:spChg chg="add del mod">
          <ac:chgData name="Ryosuke Uchiyama" userId="ce2c853c077f6da7" providerId="LiveId" clId="{CEFA1967-5BB5-4387-8A52-A878E80B2B3B}" dt="2018-04-07T10:56:08.592" v="2380"/>
          <ac:spMkLst>
            <pc:docMk/>
            <pc:sldMk cId="970998425" sldId="272"/>
            <ac:spMk id="10" creationId="{205411C3-FB85-4506-BD9A-3E8CBAF76BD5}"/>
          </ac:spMkLst>
        </pc:spChg>
        <pc:spChg chg="add del mod">
          <ac:chgData name="Ryosuke Uchiyama" userId="ce2c853c077f6da7" providerId="LiveId" clId="{CEFA1967-5BB5-4387-8A52-A878E80B2B3B}" dt="2018-04-07T10:56:08.592" v="2380"/>
          <ac:spMkLst>
            <pc:docMk/>
            <pc:sldMk cId="970998425" sldId="272"/>
            <ac:spMk id="11" creationId="{1FCBAD61-76EA-4873-A3C7-92B136A1BAE2}"/>
          </ac:spMkLst>
        </pc:spChg>
        <pc:spChg chg="add del mod">
          <ac:chgData name="Ryosuke Uchiyama" userId="ce2c853c077f6da7" providerId="LiveId" clId="{CEFA1967-5BB5-4387-8A52-A878E80B2B3B}" dt="2018-04-07T10:56:14.452" v="2382" actId="478"/>
          <ac:spMkLst>
            <pc:docMk/>
            <pc:sldMk cId="970998425" sldId="272"/>
            <ac:spMk id="12" creationId="{39D4F19A-806B-4215-B6FE-CFFB1DE60D2A}"/>
          </ac:spMkLst>
        </pc:spChg>
        <pc:spChg chg="add del mod">
          <ac:chgData name="Ryosuke Uchiyama" userId="ce2c853c077f6da7" providerId="LiveId" clId="{CEFA1967-5BB5-4387-8A52-A878E80B2B3B}" dt="2018-04-07T10:57:09.429" v="2488" actId="478"/>
          <ac:spMkLst>
            <pc:docMk/>
            <pc:sldMk cId="970998425" sldId="272"/>
            <ac:spMk id="15" creationId="{DB19F794-FB80-4BCA-8B4F-EC149E4DC24F}"/>
          </ac:spMkLst>
        </pc:spChg>
        <pc:spChg chg="add mod">
          <ac:chgData name="Ryosuke Uchiyama" userId="ce2c853c077f6da7" providerId="LiveId" clId="{CEFA1967-5BB5-4387-8A52-A878E80B2B3B}" dt="2018-04-07T11:00:43.977" v="2639" actId="207"/>
          <ac:spMkLst>
            <pc:docMk/>
            <pc:sldMk cId="970998425" sldId="272"/>
            <ac:spMk id="16" creationId="{F557A591-D766-4371-BA68-2378510CDFCF}"/>
          </ac:spMkLst>
        </pc:spChg>
        <pc:spChg chg="add del mod">
          <ac:chgData name="Ryosuke Uchiyama" userId="ce2c853c077f6da7" providerId="LiveId" clId="{CEFA1967-5BB5-4387-8A52-A878E80B2B3B}" dt="2018-04-07T10:59:47.668" v="2628"/>
          <ac:spMkLst>
            <pc:docMk/>
            <pc:sldMk cId="970998425" sldId="272"/>
            <ac:spMk id="17" creationId="{BB38D5CE-3C6E-41EF-80D3-8A21A76E13B7}"/>
          </ac:spMkLst>
        </pc:spChg>
        <pc:spChg chg="add del mod">
          <ac:chgData name="Ryosuke Uchiyama" userId="ce2c853c077f6da7" providerId="LiveId" clId="{CEFA1967-5BB5-4387-8A52-A878E80B2B3B}" dt="2018-04-07T10:59:47.668" v="2628"/>
          <ac:spMkLst>
            <pc:docMk/>
            <pc:sldMk cId="970998425" sldId="272"/>
            <ac:spMk id="18" creationId="{1F62DE86-D18A-4959-AC18-3884C60E60F6}"/>
          </ac:spMkLst>
        </pc:spChg>
        <pc:spChg chg="add mod">
          <ac:chgData name="Ryosuke Uchiyama" userId="ce2c853c077f6da7" providerId="LiveId" clId="{CEFA1967-5BB5-4387-8A52-A878E80B2B3B}" dt="2018-04-07T11:12:35.211" v="2765" actId="1076"/>
          <ac:spMkLst>
            <pc:docMk/>
            <pc:sldMk cId="970998425" sldId="272"/>
            <ac:spMk id="29" creationId="{8852DD95-6A80-47D2-BD41-99AC6D22412A}"/>
          </ac:spMkLst>
        </pc:spChg>
        <pc:spChg chg="add mod">
          <ac:chgData name="Ryosuke Uchiyama" userId="ce2c853c077f6da7" providerId="LiveId" clId="{CEFA1967-5BB5-4387-8A52-A878E80B2B3B}" dt="2018-04-07T11:19:31.484" v="3916" actId="20577"/>
          <ac:spMkLst>
            <pc:docMk/>
            <pc:sldMk cId="970998425" sldId="272"/>
            <ac:spMk id="30" creationId="{DA2D5E25-2969-4A9E-8A77-0414C6E4C25F}"/>
          </ac:spMkLst>
        </pc:spChg>
        <pc:picChg chg="add del mod ord">
          <ac:chgData name="Ryosuke Uchiyama" userId="ce2c853c077f6da7" providerId="LiveId" clId="{CEFA1967-5BB5-4387-8A52-A878E80B2B3B}" dt="2018-04-07T11:00:20.365" v="2637" actId="478"/>
          <ac:picMkLst>
            <pc:docMk/>
            <pc:sldMk cId="970998425" sldId="272"/>
            <ac:picMk id="7" creationId="{3CD536E4-DD67-4D3F-BC9F-E73F48DC251D}"/>
          </ac:picMkLst>
        </pc:picChg>
        <pc:picChg chg="add del mod">
          <ac:chgData name="Ryosuke Uchiyama" userId="ce2c853c077f6da7" providerId="LiveId" clId="{CEFA1967-5BB5-4387-8A52-A878E80B2B3B}" dt="2018-04-07T10:56:04.199" v="2377" actId="478"/>
          <ac:picMkLst>
            <pc:docMk/>
            <pc:sldMk cId="970998425" sldId="272"/>
            <ac:picMk id="9" creationId="{DB70BF9D-D225-47F1-8622-9D3EEF72F3D9}"/>
          </ac:picMkLst>
        </pc:picChg>
        <pc:picChg chg="add mod">
          <ac:chgData name="Ryosuke Uchiyama" userId="ce2c853c077f6da7" providerId="LiveId" clId="{CEFA1967-5BB5-4387-8A52-A878E80B2B3B}" dt="2018-04-07T10:57:27.983" v="2494" actId="14861"/>
          <ac:picMkLst>
            <pc:docMk/>
            <pc:sldMk cId="970998425" sldId="272"/>
            <ac:picMk id="14" creationId="{85B826EA-AF83-4EBE-8DC9-90D94A2B45F0}"/>
          </ac:picMkLst>
        </pc:picChg>
        <pc:picChg chg="add mod">
          <ac:chgData name="Ryosuke Uchiyama" userId="ce2c853c077f6da7" providerId="LiveId" clId="{CEFA1967-5BB5-4387-8A52-A878E80B2B3B}" dt="2018-04-07T11:00:22.163" v="2638" actId="1076"/>
          <ac:picMkLst>
            <pc:docMk/>
            <pc:sldMk cId="970998425" sldId="272"/>
            <ac:picMk id="20" creationId="{25562B78-79FA-4FBE-9D81-2034D62D2C50}"/>
          </ac:picMkLst>
        </pc:picChg>
        <pc:picChg chg="add del mod">
          <ac:chgData name="Ryosuke Uchiyama" userId="ce2c853c077f6da7" providerId="LiveId" clId="{CEFA1967-5BB5-4387-8A52-A878E80B2B3B}" dt="2018-04-07T11:01:27.750" v="2641" actId="478"/>
          <ac:picMkLst>
            <pc:docMk/>
            <pc:sldMk cId="970998425" sldId="272"/>
            <ac:picMk id="22" creationId="{1605416E-85E5-4726-8D4D-2EA88E11142E}"/>
          </ac:picMkLst>
        </pc:picChg>
        <pc:picChg chg="add del mod">
          <ac:chgData name="Ryosuke Uchiyama" userId="ce2c853c077f6da7" providerId="LiveId" clId="{CEFA1967-5BB5-4387-8A52-A878E80B2B3B}" dt="2018-04-07T11:02:03.758" v="2646"/>
          <ac:picMkLst>
            <pc:docMk/>
            <pc:sldMk cId="970998425" sldId="272"/>
            <ac:picMk id="24" creationId="{30BCCB14-D765-4A7E-8E12-A096E21C9EA4}"/>
          </ac:picMkLst>
        </pc:picChg>
        <pc:picChg chg="add del mod">
          <ac:chgData name="Ryosuke Uchiyama" userId="ce2c853c077f6da7" providerId="LiveId" clId="{CEFA1967-5BB5-4387-8A52-A878E80B2B3B}" dt="2018-04-07T11:02:31.872" v="2656" actId="478"/>
          <ac:picMkLst>
            <pc:docMk/>
            <pc:sldMk cId="970998425" sldId="272"/>
            <ac:picMk id="26" creationId="{C26211BB-F997-4D47-A424-ECC71CC89473}"/>
          </ac:picMkLst>
        </pc:picChg>
        <pc:picChg chg="add mod modCrop">
          <ac:chgData name="Ryosuke Uchiyama" userId="ce2c853c077f6da7" providerId="LiveId" clId="{CEFA1967-5BB5-4387-8A52-A878E80B2B3B}" dt="2018-04-07T11:12:38.602" v="2766" actId="1076"/>
          <ac:picMkLst>
            <pc:docMk/>
            <pc:sldMk cId="970998425" sldId="272"/>
            <ac:picMk id="28" creationId="{F51B343F-E74B-44B1-A4E2-C8FE528BC456}"/>
          </ac:picMkLst>
        </pc:picChg>
      </pc:sldChg>
      <pc:sldChg chg="addSp modSp add">
        <pc:chgData name="Ryosuke Uchiyama" userId="ce2c853c077f6da7" providerId="LiveId" clId="{CEFA1967-5BB5-4387-8A52-A878E80B2B3B}" dt="2018-04-07T10:29:21.204" v="1880" actId="20577"/>
        <pc:sldMkLst>
          <pc:docMk/>
          <pc:sldMk cId="143464314" sldId="273"/>
        </pc:sldMkLst>
        <pc:spChg chg="mod">
          <ac:chgData name="Ryosuke Uchiyama" userId="ce2c853c077f6da7" providerId="LiveId" clId="{CEFA1967-5BB5-4387-8A52-A878E80B2B3B}" dt="2018-04-07T10:29:21.204" v="1880" actId="20577"/>
          <ac:spMkLst>
            <pc:docMk/>
            <pc:sldMk cId="143464314" sldId="273"/>
            <ac:spMk id="2" creationId="{9FC09C14-3A24-4EAB-8A15-D1B592A282D7}"/>
          </ac:spMkLst>
        </pc:spChg>
        <pc:spChg chg="add mod">
          <ac:chgData name="Ryosuke Uchiyama" userId="ce2c853c077f6da7" providerId="LiveId" clId="{CEFA1967-5BB5-4387-8A52-A878E80B2B3B}" dt="2018-04-07T10:27:53.188" v="1876" actId="207"/>
          <ac:spMkLst>
            <pc:docMk/>
            <pc:sldMk cId="143464314" sldId="273"/>
            <ac:spMk id="3" creationId="{1A05776C-8A35-4625-B96D-0C796C2D7DD0}"/>
          </ac:spMkLst>
        </pc:spChg>
        <pc:spChg chg="add mod">
          <ac:chgData name="Ryosuke Uchiyama" userId="ce2c853c077f6da7" providerId="LiveId" clId="{CEFA1967-5BB5-4387-8A52-A878E80B2B3B}" dt="2018-04-07T10:27:56.360" v="1877" actId="207"/>
          <ac:spMkLst>
            <pc:docMk/>
            <pc:sldMk cId="143464314" sldId="273"/>
            <ac:spMk id="4" creationId="{14126A2C-D048-49CA-9F97-3EE873219AD1}"/>
          </ac:spMkLst>
        </pc:spChg>
      </pc:sldChg>
      <pc:sldChg chg="add del">
        <pc:chgData name="Ryosuke Uchiyama" userId="ce2c853c077f6da7" providerId="LiveId" clId="{CEFA1967-5BB5-4387-8A52-A878E80B2B3B}" dt="2018-04-07T10:27:07.396" v="1720" actId="2696"/>
        <pc:sldMkLst>
          <pc:docMk/>
          <pc:sldMk cId="268814815" sldId="27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F8C824-99F2-4A03-B130-CD669B867DDA}" type="datetimeFigureOut">
              <a:rPr kumimoji="1" lang="ja-JP" altLang="en-US" smtClean="0"/>
              <a:t>2018/4/7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866B6C-2AE5-473E-876E-6428695781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49211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D8D66-53A9-4025-AACC-F7820B789017}" type="datetimeFigureOut">
              <a:rPr kumimoji="1" lang="ja-JP" altLang="en-US" smtClean="0"/>
              <a:t>2018/4/7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7D08A6-69BF-476A-9217-FF5E09B27E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8633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3310" rtl="0" eaLnBrk="1" latinLnBrk="0" hangingPunct="1">
      <a:defRPr kumimoji="1" sz="1600" kern="1200">
        <a:solidFill>
          <a:schemeClr val="tx1"/>
        </a:solidFill>
        <a:latin typeface="+mn-lt"/>
        <a:ea typeface="+mn-ea"/>
        <a:cs typeface="+mn-cs"/>
      </a:defRPr>
    </a:lvl1pPr>
    <a:lvl2pPr marL="621655" algn="l" defTabSz="1243310" rtl="0" eaLnBrk="1" latinLnBrk="0" hangingPunct="1">
      <a:defRPr kumimoji="1" sz="1600" kern="1200">
        <a:solidFill>
          <a:schemeClr val="tx1"/>
        </a:solidFill>
        <a:latin typeface="+mn-lt"/>
        <a:ea typeface="+mn-ea"/>
        <a:cs typeface="+mn-cs"/>
      </a:defRPr>
    </a:lvl2pPr>
    <a:lvl3pPr marL="1243310" algn="l" defTabSz="1243310" rtl="0" eaLnBrk="1" latinLnBrk="0" hangingPunct="1">
      <a:defRPr kumimoji="1" sz="1600" kern="1200">
        <a:solidFill>
          <a:schemeClr val="tx1"/>
        </a:solidFill>
        <a:latin typeface="+mn-lt"/>
        <a:ea typeface="+mn-ea"/>
        <a:cs typeface="+mn-cs"/>
      </a:defRPr>
    </a:lvl3pPr>
    <a:lvl4pPr marL="1864965" algn="l" defTabSz="1243310" rtl="0" eaLnBrk="1" latinLnBrk="0" hangingPunct="1">
      <a:defRPr kumimoji="1" sz="1600" kern="1200">
        <a:solidFill>
          <a:schemeClr val="tx1"/>
        </a:solidFill>
        <a:latin typeface="+mn-lt"/>
        <a:ea typeface="+mn-ea"/>
        <a:cs typeface="+mn-cs"/>
      </a:defRPr>
    </a:lvl4pPr>
    <a:lvl5pPr marL="2486619" algn="l" defTabSz="1243310" rtl="0" eaLnBrk="1" latinLnBrk="0" hangingPunct="1">
      <a:defRPr kumimoji="1" sz="1600" kern="1200">
        <a:solidFill>
          <a:schemeClr val="tx1"/>
        </a:solidFill>
        <a:latin typeface="+mn-lt"/>
        <a:ea typeface="+mn-ea"/>
        <a:cs typeface="+mn-cs"/>
      </a:defRPr>
    </a:lvl5pPr>
    <a:lvl6pPr marL="3108274" algn="l" defTabSz="1243310" rtl="0" eaLnBrk="1" latinLnBrk="0" hangingPunct="1">
      <a:defRPr kumimoji="1" sz="1600" kern="1200">
        <a:solidFill>
          <a:schemeClr val="tx1"/>
        </a:solidFill>
        <a:latin typeface="+mn-lt"/>
        <a:ea typeface="+mn-ea"/>
        <a:cs typeface="+mn-cs"/>
      </a:defRPr>
    </a:lvl6pPr>
    <a:lvl7pPr marL="3729929" algn="l" defTabSz="1243310" rtl="0" eaLnBrk="1" latinLnBrk="0" hangingPunct="1">
      <a:defRPr kumimoji="1" sz="1600" kern="1200">
        <a:solidFill>
          <a:schemeClr val="tx1"/>
        </a:solidFill>
        <a:latin typeface="+mn-lt"/>
        <a:ea typeface="+mn-ea"/>
        <a:cs typeface="+mn-cs"/>
      </a:defRPr>
    </a:lvl7pPr>
    <a:lvl8pPr marL="4351584" algn="l" defTabSz="1243310" rtl="0" eaLnBrk="1" latinLnBrk="0" hangingPunct="1">
      <a:defRPr kumimoji="1" sz="1600" kern="1200">
        <a:solidFill>
          <a:schemeClr val="tx1"/>
        </a:solidFill>
        <a:latin typeface="+mn-lt"/>
        <a:ea typeface="+mn-ea"/>
        <a:cs typeface="+mn-cs"/>
      </a:defRPr>
    </a:lvl8pPr>
    <a:lvl9pPr marL="4973239" algn="l" defTabSz="1243310" rtl="0" eaLnBrk="1" latinLnBrk="0" hangingPunct="1">
      <a:defRPr kumimoji="1"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167185" y="1409824"/>
            <a:ext cx="9145016" cy="2292275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プレゼンのタイトル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167185" y="4074120"/>
            <a:ext cx="7128792" cy="178911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/>
              <a:t>発表者名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95176" y="6522392"/>
            <a:ext cx="2900363" cy="37147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fld id="{6AF2FA0C-DBC6-41A4-834C-4A5DA625EF0C}" type="datetimeFigureOut">
              <a:rPr lang="ja-JP" altLang="en-US" smtClean="0"/>
              <a:pPr/>
              <a:t>2018/4/7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8376096" y="6522392"/>
            <a:ext cx="3935413" cy="371475"/>
          </a:xfrm>
          <a:prstGeom prst="rect">
            <a:avLst/>
          </a:prstGeom>
        </p:spPr>
        <p:txBody>
          <a:bodyPr anchor="ctr"/>
          <a:lstStyle>
            <a:lvl1pPr algn="r">
              <a:defRPr sz="2000">
                <a:solidFill>
                  <a:schemeClr val="bg1"/>
                </a:solidFill>
              </a:defRPr>
            </a:lvl1pPr>
          </a:lstStyle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79335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94742" y="2957996"/>
            <a:ext cx="11509746" cy="1080120"/>
          </a:xfrm>
        </p:spPr>
        <p:txBody>
          <a:bodyPr>
            <a:noAutofit/>
          </a:bodyPr>
          <a:lstStyle>
            <a:lvl1pPr>
              <a:defRPr sz="720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セクション タイトル</a:t>
            </a:r>
          </a:p>
        </p:txBody>
      </p:sp>
    </p:spTree>
    <p:extLst>
      <p:ext uri="{BB962C8B-B14F-4D97-AF65-F5344CB8AC3E}">
        <p14:creationId xmlns:p14="http://schemas.microsoft.com/office/powerpoint/2010/main" val="19964805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図プレースホルダー 4"/>
          <p:cNvSpPr>
            <a:spLocks noGrp="1"/>
          </p:cNvSpPr>
          <p:nvPr>
            <p:ph type="pic" sz="quarter" idx="10"/>
          </p:nvPr>
        </p:nvSpPr>
        <p:spPr>
          <a:xfrm>
            <a:off x="5351760" y="0"/>
            <a:ext cx="7079953" cy="6996113"/>
          </a:xfrm>
          <a:prstGeom prst="rect">
            <a:avLst/>
          </a:prstGeom>
        </p:spPr>
        <p:txBody>
          <a:bodyPr anchor="ctr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クリックして画像を挿入</a:t>
            </a:r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1" hasCustomPrompt="1"/>
          </p:nvPr>
        </p:nvSpPr>
        <p:spPr>
          <a:xfrm>
            <a:off x="311150" y="2237768"/>
            <a:ext cx="4105275" cy="2520577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 dirty="0"/>
              <a:t>写真レイアウト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208231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29764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75069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 userDrawn="1"/>
        </p:nvSpPr>
        <p:spPr>
          <a:xfrm>
            <a:off x="0" y="1121792"/>
            <a:ext cx="12431713" cy="58743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ソースコード用のスライド</a:t>
            </a:r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0" hasCustomPrompt="1"/>
          </p:nvPr>
        </p:nvSpPr>
        <p:spPr>
          <a:xfrm>
            <a:off x="383208" y="1121792"/>
            <a:ext cx="11665296" cy="5616624"/>
          </a:xfrm>
          <a:prstGeom prst="rect">
            <a:avLst/>
          </a:prstGeom>
        </p:spPr>
        <p:txBody>
          <a:bodyPr/>
          <a:lstStyle>
            <a:lvl1pPr>
              <a:defRPr sz="3200" baseline="0">
                <a:latin typeface="Consolas" panose="020B0609020204030204" pitchFamily="49" charset="0"/>
              </a:defRPr>
            </a:lvl1pPr>
            <a:lvl2pPr marL="457200" indent="0">
              <a:buNone/>
              <a:defRPr>
                <a:latin typeface="Consolas" panose="020B0609020204030204" pitchFamily="49" charset="0"/>
              </a:defRPr>
            </a:lvl2pPr>
            <a:lvl3pPr marL="914400" indent="0">
              <a:buNone/>
              <a:defRPr>
                <a:latin typeface="Consolas" panose="020B0609020204030204" pitchFamily="49" charset="0"/>
              </a:defRPr>
            </a:lvl3pPr>
            <a:lvl4pPr marL="1371600" indent="0">
              <a:buNone/>
              <a:defRPr baseline="0">
                <a:latin typeface="Consolas" panose="020B0609020204030204" pitchFamily="49" charset="0"/>
              </a:defRPr>
            </a:lvl4pPr>
            <a:lvl5pPr marL="1828800" indent="0">
              <a:buNone/>
              <a:defRPr>
                <a:latin typeface="Consolas" panose="020B0609020204030204" pitchFamily="49" charset="0"/>
              </a:defRPr>
            </a:lvl5pPr>
          </a:lstStyle>
          <a:p>
            <a:pPr lvl="0"/>
            <a:r>
              <a:rPr kumimoji="1" lang="en-US" altLang="ja-JP" dirty="0"/>
              <a:t>Click to edit Master text styles</a:t>
            </a:r>
            <a:endParaRPr kumimoji="1" lang="ja-JP" altLang="en-US" dirty="0"/>
          </a:p>
          <a:p>
            <a:pPr lvl="1"/>
            <a:r>
              <a:rPr kumimoji="1" lang="en-US" altLang="ja-JP" dirty="0"/>
              <a:t>Second level</a:t>
            </a:r>
            <a:endParaRPr kumimoji="1" lang="ja-JP" altLang="en-US" dirty="0"/>
          </a:p>
          <a:p>
            <a:pPr lvl="2"/>
            <a:r>
              <a:rPr kumimoji="1" lang="en-US" altLang="ja-JP" dirty="0"/>
              <a:t>Third level</a:t>
            </a:r>
            <a:endParaRPr kumimoji="1" lang="ja-JP" altLang="en-US" dirty="0"/>
          </a:p>
          <a:p>
            <a:pPr lvl="3"/>
            <a:r>
              <a:rPr kumimoji="1" lang="en-US" altLang="ja-JP" dirty="0"/>
              <a:t>Fourth level</a:t>
            </a:r>
            <a:endParaRPr kumimoji="1" lang="ja-JP" altLang="en-US" dirty="0"/>
          </a:p>
          <a:p>
            <a:pPr lvl="4"/>
            <a:r>
              <a:rPr kumimoji="1" lang="en-US" altLang="ja-JP" dirty="0"/>
              <a:t>Fifth level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41613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0"/>
          </p:nvPr>
        </p:nvSpPr>
        <p:spPr>
          <a:xfrm>
            <a:off x="383208" y="1121792"/>
            <a:ext cx="11665296" cy="56166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154205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0"/>
          </p:nvPr>
        </p:nvSpPr>
        <p:spPr>
          <a:xfrm>
            <a:off x="383208" y="1121792"/>
            <a:ext cx="11665296" cy="5616623"/>
          </a:xfrm>
          <a:prstGeom prst="rect">
            <a:avLst/>
          </a:prstGeom>
        </p:spPr>
        <p:txBody>
          <a:bodyPr/>
          <a:lstStyle>
            <a:lvl1pPr marL="266700" indent="-266700">
              <a:buSzPct val="90000"/>
              <a:buFont typeface="Arial" panose="020B0604020202020204" pitchFamily="34" charset="0"/>
              <a:buChar char="•"/>
              <a:defRPr sz="3600"/>
            </a:lvl1pPr>
            <a:lvl2pPr marL="714375" indent="-266700">
              <a:buFont typeface="Arial" panose="020B0604020202020204" pitchFamily="34" charset="0"/>
              <a:buChar char="•"/>
              <a:defRPr/>
            </a:lvl2pPr>
            <a:lvl3pPr marL="1162050" indent="-266700">
              <a:buFont typeface="Arial" panose="020B0604020202020204" pitchFamily="34" charset="0"/>
              <a:buChar char="•"/>
              <a:defRPr/>
            </a:lvl3pPr>
            <a:lvl4pPr marL="1619250" indent="-247650">
              <a:buFont typeface="Arial" panose="020B0604020202020204" pitchFamily="34" charset="0"/>
              <a:buChar char="•"/>
              <a:defRPr sz="2000"/>
            </a:lvl4pPr>
            <a:lvl5pPr marL="2066925" indent="-238125"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3813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0"/>
          </p:nvPr>
        </p:nvSpPr>
        <p:spPr>
          <a:xfrm>
            <a:off x="383208" y="1121792"/>
            <a:ext cx="5486400" cy="56166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1"/>
          </p:nvPr>
        </p:nvSpPr>
        <p:spPr>
          <a:xfrm>
            <a:off x="6575896" y="1121792"/>
            <a:ext cx="5486400" cy="56166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854185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0"/>
          </p:nvPr>
        </p:nvSpPr>
        <p:spPr>
          <a:xfrm>
            <a:off x="383208" y="1121792"/>
            <a:ext cx="5486400" cy="5616623"/>
          </a:xfrm>
          <a:prstGeom prst="rect">
            <a:avLst/>
          </a:prstGeom>
        </p:spPr>
        <p:txBody>
          <a:bodyPr/>
          <a:lstStyle>
            <a:lvl1pPr marL="266700" indent="-266700">
              <a:buSzPct val="90000"/>
              <a:buFont typeface="Arial" panose="020B0604020202020204" pitchFamily="34" charset="0"/>
              <a:buChar char="•"/>
              <a:defRPr sz="3600"/>
            </a:lvl1pPr>
            <a:lvl2pPr marL="714375" indent="-266700">
              <a:buFont typeface="Arial" panose="020B0604020202020204" pitchFamily="34" charset="0"/>
              <a:buChar char="•"/>
              <a:defRPr/>
            </a:lvl2pPr>
            <a:lvl3pPr marL="1162050" indent="-266700">
              <a:buFont typeface="Arial" panose="020B0604020202020204" pitchFamily="34" charset="0"/>
              <a:buChar char="•"/>
              <a:defRPr/>
            </a:lvl3pPr>
            <a:lvl4pPr marL="1619250" indent="-247650">
              <a:buFont typeface="Arial" panose="020B0604020202020204" pitchFamily="34" charset="0"/>
              <a:buChar char="•"/>
              <a:defRPr sz="2000"/>
            </a:lvl4pPr>
            <a:lvl5pPr marL="2066925" indent="-238125"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1"/>
          </p:nvPr>
        </p:nvSpPr>
        <p:spPr>
          <a:xfrm>
            <a:off x="6575896" y="1121792"/>
            <a:ext cx="5486400" cy="5616623"/>
          </a:xfrm>
          <a:prstGeom prst="rect">
            <a:avLst/>
          </a:prstGeom>
        </p:spPr>
        <p:txBody>
          <a:bodyPr/>
          <a:lstStyle>
            <a:lvl1pPr marL="266700" indent="-266700">
              <a:buSzPct val="90000"/>
              <a:buFont typeface="Arial" panose="020B0604020202020204" pitchFamily="34" charset="0"/>
              <a:buChar char="•"/>
              <a:defRPr sz="3600"/>
            </a:lvl1pPr>
            <a:lvl2pPr marL="714375" indent="-266700">
              <a:buFont typeface="Arial" panose="020B0604020202020204" pitchFamily="34" charset="0"/>
              <a:buChar char="•"/>
              <a:defRPr/>
            </a:lvl2pPr>
            <a:lvl3pPr marL="1162050" indent="-266700">
              <a:buFont typeface="Arial" panose="020B0604020202020204" pitchFamily="34" charset="0"/>
              <a:buChar char="•"/>
              <a:defRPr/>
            </a:lvl3pPr>
            <a:lvl4pPr marL="1619250" indent="-247650">
              <a:buFont typeface="Arial" panose="020B0604020202020204" pitchFamily="34" charset="0"/>
              <a:buChar char="•"/>
              <a:defRPr sz="2000"/>
            </a:lvl4pPr>
            <a:lvl5pPr marL="2066925" indent="-238125"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089864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894045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94742" y="2957996"/>
            <a:ext cx="8989466" cy="1080120"/>
          </a:xfrm>
        </p:spPr>
        <p:txBody>
          <a:bodyPr>
            <a:noAutofit/>
          </a:bodyPr>
          <a:lstStyle>
            <a:lvl1pPr>
              <a:defRPr sz="720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デモ タイトル</a:t>
            </a:r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0" hasCustomPrompt="1"/>
          </p:nvPr>
        </p:nvSpPr>
        <p:spPr>
          <a:xfrm>
            <a:off x="383209" y="4434160"/>
            <a:ext cx="9073008" cy="720080"/>
          </a:xfrm>
          <a:prstGeom prst="rect">
            <a:avLst/>
          </a:prstGeom>
        </p:spPr>
        <p:txBody>
          <a:bodyPr anchor="ctr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発表者名</a:t>
            </a:r>
          </a:p>
        </p:txBody>
      </p:sp>
    </p:spTree>
    <p:extLst>
      <p:ext uri="{BB962C8B-B14F-4D97-AF65-F5344CB8AC3E}">
        <p14:creationId xmlns:p14="http://schemas.microsoft.com/office/powerpoint/2010/main" val="2288109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94742" y="2957996"/>
            <a:ext cx="8989466" cy="1080120"/>
          </a:xfrm>
        </p:spPr>
        <p:txBody>
          <a:bodyPr>
            <a:noAutofit/>
          </a:bodyPr>
          <a:lstStyle>
            <a:lvl1pPr>
              <a:defRPr sz="720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動画タイトル</a:t>
            </a:r>
          </a:p>
        </p:txBody>
      </p:sp>
    </p:spTree>
    <p:extLst>
      <p:ext uri="{BB962C8B-B14F-4D97-AF65-F5344CB8AC3E}">
        <p14:creationId xmlns:p14="http://schemas.microsoft.com/office/powerpoint/2010/main" val="4157143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94742" y="2957996"/>
            <a:ext cx="11509746" cy="1080120"/>
          </a:xfrm>
        </p:spPr>
        <p:txBody>
          <a:bodyPr>
            <a:noAutofit/>
          </a:bodyPr>
          <a:lstStyle>
            <a:lvl1pPr>
              <a:defRPr sz="7200">
                <a:solidFill>
                  <a:schemeClr val="tx1"/>
                </a:solidFill>
              </a:defRPr>
            </a:lvl1pPr>
          </a:lstStyle>
          <a:p>
            <a:r>
              <a:rPr kumimoji="1" lang="ja-JP" altLang="en-US" dirty="0"/>
              <a:t>セクション タイトル</a:t>
            </a:r>
          </a:p>
        </p:txBody>
      </p:sp>
    </p:spTree>
    <p:extLst>
      <p:ext uri="{BB962C8B-B14F-4D97-AF65-F5344CB8AC3E}">
        <p14:creationId xmlns:p14="http://schemas.microsoft.com/office/powerpoint/2010/main" val="42867819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94742" y="279401"/>
            <a:ext cx="11642228" cy="8423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011320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</p:sldLayoutIdLst>
  <p:txStyles>
    <p:titleStyle>
      <a:lvl1pPr algn="l" defTabSz="914400" rtl="0" eaLnBrk="1" latinLnBrk="0" hangingPunct="1">
        <a:spcBef>
          <a:spcPct val="0"/>
        </a:spcBef>
        <a:buNone/>
        <a:defRPr kumimoji="1"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Tx/>
        <a:buNone/>
        <a:tabLst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marR="0" indent="-4572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marR="0" indent="-3429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714500" marR="0" indent="-3429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171700" marR="0" indent="-3429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宮凪楓 同人ゲーム</a:t>
            </a:r>
            <a:r>
              <a:rPr lang="en-US" altLang="ja-JP" dirty="0"/>
              <a:t>Project </a:t>
            </a:r>
            <a:r>
              <a:rPr lang="en-US" altLang="ja-JP" sz="2800" dirty="0"/>
              <a:t>(</a:t>
            </a:r>
            <a:r>
              <a:rPr lang="ja-JP" altLang="en-US" sz="2800" dirty="0"/>
              <a:t>仮</a:t>
            </a:r>
            <a:r>
              <a:rPr lang="en-US" altLang="ja-JP" sz="2800" dirty="0"/>
              <a:t>)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ja-JP" dirty="0"/>
              <a:t>Ryosuke UCHIYAMA</a:t>
            </a:r>
          </a:p>
          <a:p>
            <a:pPr>
              <a:lnSpc>
                <a:spcPct val="150000"/>
              </a:lnSpc>
            </a:pPr>
            <a:r>
              <a:rPr kumimoji="1" lang="en-US" altLang="ja-JP" sz="2000" dirty="0"/>
              <a:t>@</a:t>
            </a:r>
            <a:r>
              <a:rPr kumimoji="1" lang="en-US" altLang="ja-JP" sz="2000" dirty="0" err="1"/>
              <a:t>icecreamlegjob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92892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C09C14-3A24-4EAB-8A15-D1B592A28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現状分析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1432B7F0-BA41-434C-B552-65FED16613BF}"/>
              </a:ext>
            </a:extLst>
          </p:cNvPr>
          <p:cNvSpPr/>
          <p:nvPr/>
        </p:nvSpPr>
        <p:spPr>
          <a:xfrm>
            <a:off x="1463328" y="1769864"/>
            <a:ext cx="9505056" cy="842392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solidFill>
                  <a:schemeClr val="tx1"/>
                </a:solidFill>
              </a:rPr>
              <a:t>シナリオより</a:t>
            </a:r>
            <a:r>
              <a:rPr kumimoji="1" lang="ja-JP" altLang="en-US" sz="3200" dirty="0">
                <a:solidFill>
                  <a:schemeClr val="accent1"/>
                </a:solidFill>
              </a:rPr>
              <a:t>イラスト重視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3D1A578-51A9-43F2-B9B3-450A306A329F}"/>
              </a:ext>
            </a:extLst>
          </p:cNvPr>
          <p:cNvSpPr/>
          <p:nvPr/>
        </p:nvSpPr>
        <p:spPr>
          <a:xfrm>
            <a:off x="1463328" y="3462131"/>
            <a:ext cx="9505056" cy="842392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solidFill>
                  <a:schemeClr val="accent1"/>
                </a:solidFill>
              </a:rPr>
              <a:t>萌え</a:t>
            </a:r>
            <a:r>
              <a:rPr kumimoji="1" lang="ja-JP" altLang="en-US" sz="3200" dirty="0">
                <a:solidFill>
                  <a:schemeClr val="tx1"/>
                </a:solidFill>
              </a:rPr>
              <a:t>が分かりやすい</a:t>
            </a:r>
            <a:r>
              <a:rPr kumimoji="1" lang="en-US" altLang="ja-JP" sz="3200" dirty="0">
                <a:solidFill>
                  <a:schemeClr val="tx1"/>
                </a:solidFill>
              </a:rPr>
              <a:t>PKG</a:t>
            </a:r>
            <a:r>
              <a:rPr kumimoji="1" lang="ja-JP" altLang="en-US" sz="3200" dirty="0" err="1">
                <a:solidFill>
                  <a:schemeClr val="tx1"/>
                </a:solidFill>
              </a:rPr>
              <a:t>、</a:t>
            </a:r>
            <a:r>
              <a:rPr kumimoji="1" lang="ja-JP" altLang="en-US" sz="3200" dirty="0">
                <a:solidFill>
                  <a:schemeClr val="tx1"/>
                </a:solidFill>
              </a:rPr>
              <a:t>豪華な</a:t>
            </a:r>
            <a:r>
              <a:rPr kumimoji="1" lang="ja-JP" altLang="en-US" sz="3200" dirty="0">
                <a:solidFill>
                  <a:schemeClr val="accent1"/>
                </a:solidFill>
              </a:rPr>
              <a:t>特典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51DD7D0-B2A7-45DC-A694-D32C75B92E27}"/>
              </a:ext>
            </a:extLst>
          </p:cNvPr>
          <p:cNvSpPr/>
          <p:nvPr/>
        </p:nvSpPr>
        <p:spPr>
          <a:xfrm>
            <a:off x="1463328" y="5154240"/>
            <a:ext cx="9505056" cy="842392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solidFill>
                  <a:schemeClr val="accent1"/>
                </a:solidFill>
              </a:rPr>
              <a:t>予約数 </a:t>
            </a:r>
            <a:r>
              <a:rPr kumimoji="1" lang="ja-JP" altLang="en-US" sz="3200" dirty="0">
                <a:solidFill>
                  <a:schemeClr val="tx1"/>
                </a:solidFill>
              </a:rPr>
              <a:t>≒ </a:t>
            </a:r>
            <a:r>
              <a:rPr lang="ja-JP" altLang="en-US" sz="3200" dirty="0">
                <a:solidFill>
                  <a:schemeClr val="tx1"/>
                </a:solidFill>
              </a:rPr>
              <a:t>初動売上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6342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C09C14-3A24-4EAB-8A15-D1B592A28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目的</a:t>
            </a:r>
            <a:endParaRPr kumimoji="1"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1432B7F0-BA41-434C-B552-65FED16613BF}"/>
              </a:ext>
            </a:extLst>
          </p:cNvPr>
          <p:cNvSpPr/>
          <p:nvPr/>
        </p:nvSpPr>
        <p:spPr>
          <a:xfrm>
            <a:off x="1463328" y="2417936"/>
            <a:ext cx="9505056" cy="8423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solidFill>
                  <a:schemeClr val="tx1"/>
                </a:solidFill>
              </a:rPr>
              <a:t>萌えゲー一辺倒の商業ブランドに対する</a:t>
            </a:r>
            <a:r>
              <a:rPr lang="ja-JP" altLang="en-US" sz="3200" dirty="0">
                <a:solidFill>
                  <a:schemeClr val="accent1"/>
                </a:solidFill>
              </a:rPr>
              <a:t>反抗</a:t>
            </a:r>
            <a:endParaRPr kumimoji="1" lang="ja-JP" altLang="en-US" sz="3200" dirty="0">
              <a:solidFill>
                <a:schemeClr val="accent1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3D1A578-51A9-43F2-B9B3-450A306A329F}"/>
              </a:ext>
            </a:extLst>
          </p:cNvPr>
          <p:cNvSpPr/>
          <p:nvPr/>
        </p:nvSpPr>
        <p:spPr>
          <a:xfrm>
            <a:off x="1463328" y="4362152"/>
            <a:ext cx="9505056" cy="8423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solidFill>
                  <a:srgbClr val="2D325A"/>
                </a:solidFill>
              </a:rPr>
              <a:t>個人としての</a:t>
            </a:r>
            <a:r>
              <a:rPr kumimoji="1" lang="ja-JP" altLang="en-US" sz="3200" dirty="0">
                <a:solidFill>
                  <a:schemeClr val="accent1"/>
                </a:solidFill>
              </a:rPr>
              <a:t>実績</a:t>
            </a:r>
            <a:r>
              <a:rPr kumimoji="1" lang="ja-JP" altLang="en-US" sz="3200" dirty="0">
                <a:solidFill>
                  <a:srgbClr val="2D325A"/>
                </a:solidFill>
              </a:rPr>
              <a:t>の生成</a:t>
            </a:r>
          </a:p>
        </p:txBody>
      </p:sp>
    </p:spTree>
    <p:extLst>
      <p:ext uri="{BB962C8B-B14F-4D97-AF65-F5344CB8AC3E}">
        <p14:creationId xmlns:p14="http://schemas.microsoft.com/office/powerpoint/2010/main" val="880682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C09C14-3A24-4EAB-8A15-D1B592A28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概要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D923A20-CFCA-483E-900F-1866C80168A7}"/>
              </a:ext>
            </a:extLst>
          </p:cNvPr>
          <p:cNvSpPr/>
          <p:nvPr/>
        </p:nvSpPr>
        <p:spPr>
          <a:xfrm>
            <a:off x="1" y="5658296"/>
            <a:ext cx="12431712" cy="1337817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3200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	</a:t>
            </a:r>
            <a:r>
              <a:rPr lang="ja-JP" altLang="en-US" sz="3200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バーチャル動画投稿者と主人公が織り成す</a:t>
            </a:r>
            <a:endParaRPr lang="en-US" altLang="ja-JP" sz="3200" dirty="0">
              <a:solidFill>
                <a:schemeClr val="tx1"/>
              </a:solidFill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  <a:p>
            <a:r>
              <a:rPr kumimoji="1" lang="en-US" altLang="ja-JP" sz="3200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					</a:t>
            </a:r>
            <a:r>
              <a:rPr kumimoji="1" lang="ja-JP" altLang="en-US" sz="3200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淡く切ない</a:t>
            </a:r>
            <a:r>
              <a:rPr kumimoji="1" lang="ja-JP" altLang="en-US" sz="4000" b="1" dirty="0">
                <a:solidFill>
                  <a:schemeClr val="accent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恋</a:t>
            </a:r>
            <a:r>
              <a:rPr kumimoji="1" lang="ja-JP" altLang="en-US" sz="3200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の物語</a:t>
            </a:r>
            <a:r>
              <a:rPr kumimoji="1" lang="en-US" altLang="ja-JP" sz="3200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――</a:t>
            </a:r>
            <a:endParaRPr kumimoji="1" lang="ja-JP" altLang="en-US" sz="3200" dirty="0">
              <a:solidFill>
                <a:schemeClr val="tx1"/>
              </a:solidFill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85B826EA-AF83-4EBE-8DC9-90D94A2B45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0112" y="840209"/>
            <a:ext cx="3773940" cy="212179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F557A591-D766-4371-BA68-2378510CDFCF}"/>
              </a:ext>
            </a:extLst>
          </p:cNvPr>
          <p:cNvSpPr/>
          <p:nvPr/>
        </p:nvSpPr>
        <p:spPr>
          <a:xfrm>
            <a:off x="9096176" y="4446542"/>
            <a:ext cx="2376264" cy="9738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800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バーチャル動画投稿者</a:t>
            </a:r>
            <a:endParaRPr kumimoji="1" lang="en-US" altLang="ja-JP" sz="1800" dirty="0">
              <a:solidFill>
                <a:schemeClr val="tx1"/>
              </a:solidFill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  <a:p>
            <a:r>
              <a:rPr kumimoji="1" lang="ja-JP" altLang="en-US" b="1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ミライ アイ</a:t>
            </a:r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25562B78-79FA-4FBE-9D81-2034D62D2C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4048" y="2524224"/>
            <a:ext cx="1731640" cy="173164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F51B343F-E74B-44B1-A4E2-C8FE528BC45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0" r="41896" b="46544"/>
          <a:stretch/>
        </p:blipFill>
        <p:spPr>
          <a:xfrm>
            <a:off x="1319312" y="2316153"/>
            <a:ext cx="2160240" cy="212179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8852DD95-6A80-47D2-BD41-99AC6D22412A}"/>
              </a:ext>
            </a:extLst>
          </p:cNvPr>
          <p:cNvSpPr/>
          <p:nvPr/>
        </p:nvSpPr>
        <p:spPr>
          <a:xfrm>
            <a:off x="394742" y="1177959"/>
            <a:ext cx="2659166" cy="9738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800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田舎に暮らす男子高校生</a:t>
            </a:r>
            <a:endParaRPr kumimoji="1" lang="en-US" altLang="ja-JP" sz="1800" dirty="0">
              <a:solidFill>
                <a:schemeClr val="tx1"/>
              </a:solidFill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  <a:p>
            <a:r>
              <a:rPr kumimoji="1" lang="ja-JP" altLang="en-US" b="1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主人公</a:t>
            </a: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DA2D5E25-2969-4A9E-8A77-0414C6E4C25F}"/>
              </a:ext>
            </a:extLst>
          </p:cNvPr>
          <p:cNvSpPr/>
          <p:nvPr/>
        </p:nvSpPr>
        <p:spPr>
          <a:xfrm>
            <a:off x="3767584" y="1121793"/>
            <a:ext cx="4032448" cy="41044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ja-JP" altLang="en-US" sz="1600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しがない高校生の主人公は</a:t>
            </a:r>
            <a:endParaRPr kumimoji="1" lang="en-US" altLang="ja-JP" sz="1600" dirty="0">
              <a:solidFill>
                <a:schemeClr val="tx1"/>
              </a:solidFill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  <a:p>
            <a:pPr algn="ctr">
              <a:lnSpc>
                <a:spcPct val="150000"/>
              </a:lnSpc>
            </a:pPr>
            <a:r>
              <a:rPr kumimoji="1" lang="ja-JP" altLang="en-US" sz="1600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ある動画投稿者に興味を持った。</a:t>
            </a:r>
            <a:endParaRPr kumimoji="1" lang="en-US" altLang="ja-JP" sz="1600" dirty="0">
              <a:solidFill>
                <a:schemeClr val="tx1"/>
              </a:solidFill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  <a:p>
            <a:pPr algn="ctr">
              <a:lnSpc>
                <a:spcPct val="150000"/>
              </a:lnSpc>
            </a:pPr>
            <a:r>
              <a:rPr kumimoji="1" lang="ja-JP" altLang="en-US" sz="1600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ハンドルネームはミライ アイ。</a:t>
            </a:r>
            <a:endParaRPr kumimoji="1" lang="en-US" altLang="ja-JP" sz="1600" dirty="0">
              <a:solidFill>
                <a:schemeClr val="tx1"/>
              </a:solidFill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  <a:p>
            <a:pPr algn="ctr">
              <a:lnSpc>
                <a:spcPct val="150000"/>
              </a:lnSpc>
            </a:pPr>
            <a:r>
              <a:rPr kumimoji="1" lang="ja-JP" altLang="en-US" sz="1600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可愛らしい容姿と声に彼は釘付けになった。</a:t>
            </a:r>
            <a:endParaRPr kumimoji="1" lang="en-US" altLang="ja-JP" sz="1600" dirty="0">
              <a:solidFill>
                <a:schemeClr val="tx1"/>
              </a:solidFill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  <a:p>
            <a:pPr algn="ctr">
              <a:lnSpc>
                <a:spcPct val="150000"/>
              </a:lnSpc>
            </a:pPr>
            <a:r>
              <a:rPr lang="ja-JP" altLang="en-US" sz="1600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だが同時に、これが現実な訳がない、</a:t>
            </a:r>
            <a:endParaRPr lang="en-US" altLang="ja-JP" sz="1600" dirty="0">
              <a:solidFill>
                <a:schemeClr val="tx1"/>
              </a:solidFill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  <a:p>
            <a:pPr algn="ctr">
              <a:lnSpc>
                <a:spcPct val="150000"/>
              </a:lnSpc>
            </a:pPr>
            <a:r>
              <a:rPr kumimoji="1" lang="ja-JP" altLang="en-US" sz="1600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中の人はオッサンで</a:t>
            </a:r>
            <a:endParaRPr kumimoji="1" lang="en-US" altLang="ja-JP" sz="1600" dirty="0">
              <a:solidFill>
                <a:schemeClr val="tx1"/>
              </a:solidFill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  <a:p>
            <a:pPr algn="ctr">
              <a:lnSpc>
                <a:spcPct val="150000"/>
              </a:lnSpc>
            </a:pPr>
            <a:r>
              <a:rPr kumimoji="1" lang="ja-JP" altLang="en-US" sz="1600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ボイスチェンジャーを</a:t>
            </a:r>
            <a:r>
              <a:rPr lang="ja-JP" altLang="en-US" sz="1600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使っているだけだ、と</a:t>
            </a:r>
            <a:endParaRPr lang="en-US" altLang="ja-JP" sz="1600" dirty="0">
              <a:solidFill>
                <a:schemeClr val="tx1"/>
              </a:solidFill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  <a:p>
            <a:pPr algn="ctr">
              <a:lnSpc>
                <a:spcPct val="150000"/>
              </a:lnSpc>
            </a:pPr>
            <a:r>
              <a:rPr lang="ja-JP" altLang="en-US" sz="1600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自分に言い聞かせる</a:t>
            </a:r>
            <a:r>
              <a:rPr kumimoji="1" lang="ja-JP" altLang="en-US" sz="1600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ようにもなる。</a:t>
            </a:r>
            <a:endParaRPr kumimoji="1" lang="en-US" altLang="ja-JP" sz="1600" dirty="0">
              <a:solidFill>
                <a:schemeClr val="tx1"/>
              </a:solidFill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  <a:p>
            <a:pPr algn="ctr">
              <a:lnSpc>
                <a:spcPct val="150000"/>
              </a:lnSpc>
            </a:pPr>
            <a:r>
              <a:rPr lang="ja-JP" altLang="en-US" sz="1600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しかしある日、ひょんなことから</a:t>
            </a:r>
            <a:endParaRPr lang="en-US" altLang="ja-JP" sz="1600" dirty="0">
              <a:solidFill>
                <a:schemeClr val="tx1"/>
              </a:solidFill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  <a:p>
            <a:pPr algn="ctr">
              <a:lnSpc>
                <a:spcPct val="150000"/>
              </a:lnSpc>
            </a:pPr>
            <a:r>
              <a:rPr lang="ja-JP" altLang="en-US" sz="1600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ミライ アイ ＝ 同じクラスの女子生徒</a:t>
            </a:r>
            <a:endParaRPr lang="en-US" altLang="ja-JP" sz="1600" dirty="0">
              <a:solidFill>
                <a:schemeClr val="tx1"/>
              </a:solidFill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  <a:p>
            <a:pPr algn="ctr">
              <a:lnSpc>
                <a:spcPct val="150000"/>
              </a:lnSpc>
            </a:pPr>
            <a:r>
              <a:rPr lang="ja-JP" altLang="en-US" sz="1600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という説が浮上してきて</a:t>
            </a:r>
            <a:r>
              <a:rPr lang="en-US" altLang="ja-JP" sz="1600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……</a:t>
            </a:r>
            <a:r>
              <a:rPr lang="ja-JP" altLang="en-US" sz="1600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？</a:t>
            </a:r>
            <a:endParaRPr lang="en-US" altLang="ja-JP" sz="1600" dirty="0">
              <a:solidFill>
                <a:schemeClr val="tx1"/>
              </a:solidFill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70998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C09C14-3A24-4EAB-8A15-D1B592A28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効果</a:t>
            </a:r>
            <a:endParaRPr kumimoji="1"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1A05776C-8A35-4625-B96D-0C796C2D7DD0}"/>
              </a:ext>
            </a:extLst>
          </p:cNvPr>
          <p:cNvSpPr/>
          <p:nvPr/>
        </p:nvSpPr>
        <p:spPr>
          <a:xfrm>
            <a:off x="1463328" y="2417936"/>
            <a:ext cx="9505056" cy="842392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tx1"/>
                </a:solidFill>
              </a:rPr>
              <a:t>PC</a:t>
            </a:r>
            <a:r>
              <a:rPr kumimoji="1" lang="ja-JP" altLang="en-US" sz="3200" dirty="0">
                <a:solidFill>
                  <a:schemeClr val="tx1"/>
                </a:solidFill>
              </a:rPr>
              <a:t>ゲーム業界に向けての</a:t>
            </a:r>
            <a:r>
              <a:rPr kumimoji="1" lang="ja-JP" altLang="en-US" sz="3200" dirty="0">
                <a:solidFill>
                  <a:schemeClr val="accent1"/>
                </a:solidFill>
              </a:rPr>
              <a:t>ネームバリュー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4126A2C-D048-49CA-9F97-3EE873219AD1}"/>
              </a:ext>
            </a:extLst>
          </p:cNvPr>
          <p:cNvSpPr/>
          <p:nvPr/>
        </p:nvSpPr>
        <p:spPr>
          <a:xfrm>
            <a:off x="1463328" y="4362152"/>
            <a:ext cx="9505056" cy="842392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solidFill>
                  <a:srgbClr val="2D325A"/>
                </a:solidFill>
              </a:rPr>
              <a:t>個人としての</a:t>
            </a:r>
            <a:r>
              <a:rPr kumimoji="1" lang="ja-JP" altLang="en-US" sz="3200" dirty="0">
                <a:solidFill>
                  <a:schemeClr val="accent1"/>
                </a:solidFill>
              </a:rPr>
              <a:t>実績</a:t>
            </a:r>
          </a:p>
        </p:txBody>
      </p:sp>
    </p:spTree>
    <p:extLst>
      <p:ext uri="{BB962C8B-B14F-4D97-AF65-F5344CB8AC3E}">
        <p14:creationId xmlns:p14="http://schemas.microsoft.com/office/powerpoint/2010/main" val="143464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A4F2E9-F279-4034-9428-342CF310C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予算・スケジュール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BD92F23-D13A-4FF3-B250-3856E6B8EEC9}"/>
              </a:ext>
            </a:extLst>
          </p:cNvPr>
          <p:cNvSpPr/>
          <p:nvPr/>
        </p:nvSpPr>
        <p:spPr>
          <a:xfrm>
            <a:off x="394742" y="1481832"/>
            <a:ext cx="11642228" cy="5234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別途検討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055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A4F2E9-F279-4034-9428-342CF310C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目標</a:t>
            </a:r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300E121B-EFEE-4E92-9103-011C46BFE3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1500275"/>
              </p:ext>
            </p:extLst>
          </p:nvPr>
        </p:nvGraphicFramePr>
        <p:xfrm>
          <a:off x="1859372" y="1913880"/>
          <a:ext cx="8712968" cy="4132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3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897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04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>
                          <a:solidFill>
                            <a:schemeClr val="bg1"/>
                          </a:solidFill>
                        </a:rPr>
                        <a:t>到達</a:t>
                      </a:r>
                      <a:r>
                        <a:rPr kumimoji="1" lang="en-US" altLang="ja-JP" sz="2000" dirty="0">
                          <a:solidFill>
                            <a:schemeClr val="bg1"/>
                          </a:solidFill>
                        </a:rPr>
                        <a:t>Lv.</a:t>
                      </a:r>
                      <a:endParaRPr kumimoji="1" lang="ja-JP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>
                          <a:solidFill>
                            <a:schemeClr val="bg1"/>
                          </a:solidFill>
                        </a:rPr>
                        <a:t>内容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04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</a:t>
                      </a:r>
                      <a:endParaRPr kumimoji="1" lang="ja-JP" altLang="en-US" sz="2000" dirty="0"/>
                    </a:p>
                  </a:txBody>
                  <a:tcPr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000" dirty="0"/>
                        <a:t>プロジェクト完遂（作品の完成）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04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 dirty="0"/>
                    </a:p>
                  </a:txBody>
                  <a:tcPr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000" dirty="0"/>
                        <a:t>同人イベントへの出展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04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 dirty="0"/>
                    </a:p>
                  </a:txBody>
                  <a:tcPr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2000" dirty="0"/>
                        <a:t>Freedom Game</a:t>
                      </a:r>
                      <a:r>
                        <a:rPr kumimoji="1" lang="ja-JP" altLang="en-US" sz="2000" dirty="0"/>
                        <a:t>（</a:t>
                      </a:r>
                      <a:r>
                        <a:rPr kumimoji="1" lang="en-US" altLang="ja-JP" sz="2000" dirty="0"/>
                        <a:t>2020</a:t>
                      </a:r>
                      <a:r>
                        <a:rPr kumimoji="1" lang="ja-JP" altLang="en-US" sz="2000" dirty="0"/>
                        <a:t>・夏・東京）への出展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04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4</a:t>
                      </a:r>
                      <a:endParaRPr kumimoji="1" lang="ja-JP" altLang="en-US" sz="2000" dirty="0"/>
                    </a:p>
                  </a:txBody>
                  <a:tcPr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000" dirty="0"/>
                        <a:t>準備数完売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04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</a:t>
                      </a:r>
                      <a:endParaRPr kumimoji="1" lang="ja-JP" altLang="en-US" sz="2000" dirty="0"/>
                    </a:p>
                  </a:txBody>
                  <a:tcPr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000" dirty="0"/>
                        <a:t>予算過達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04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Ex</a:t>
                      </a:r>
                      <a:endParaRPr kumimoji="1" lang="ja-JP" altLang="en-US" sz="2000" dirty="0"/>
                    </a:p>
                  </a:txBody>
                  <a:tcPr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000" dirty="0"/>
                        <a:t>商業進出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26430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683547"/>
      </p:ext>
    </p:extLst>
  </p:cSld>
  <p:clrMapOvr>
    <a:masterClrMapping/>
  </p:clrMapOvr>
</p:sld>
</file>

<file path=ppt/theme/theme1.xml><?xml version="1.0" encoding="utf-8"?>
<a:theme xmlns:a="http://schemas.openxmlformats.org/drawingml/2006/main" name="デザインの設定">
  <a:themeElements>
    <a:clrScheme name="MSサミット">
      <a:dk1>
        <a:srgbClr val="282828"/>
      </a:dk1>
      <a:lt1>
        <a:srgbClr val="FFFFFF"/>
      </a:lt1>
      <a:dk2>
        <a:srgbClr val="0078D7"/>
      </a:dk2>
      <a:lt2>
        <a:srgbClr val="E6E6E6"/>
      </a:lt2>
      <a:accent1>
        <a:srgbClr val="D83B01"/>
      </a:accent1>
      <a:accent2>
        <a:srgbClr val="0078D7"/>
      </a:accent2>
      <a:accent3>
        <a:srgbClr val="002050"/>
      </a:accent3>
      <a:accent4>
        <a:srgbClr val="00BCF2"/>
      </a:accent4>
      <a:accent5>
        <a:srgbClr val="FF8C00"/>
      </a:accent5>
      <a:accent6>
        <a:srgbClr val="D2D2D2"/>
      </a:accent6>
      <a:hlink>
        <a:srgbClr val="0078D7"/>
      </a:hlink>
      <a:folHlink>
        <a:srgbClr val="0078D7"/>
      </a:folHlink>
    </a:clrScheme>
    <a:fontScheme name="Noto_Light_Series">
      <a:majorFont>
        <a:latin typeface="Noto Sans CJK JP Light"/>
        <a:ea typeface="Noto Sans CJK JP Light"/>
        <a:cs typeface=""/>
      </a:majorFont>
      <a:minorFont>
        <a:latin typeface="Noto Sans CJK JP Light"/>
        <a:ea typeface="Noto Sans CJK JP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297</TotalTime>
  <Words>207</Words>
  <Application>Microsoft Office PowerPoint</Application>
  <PresentationFormat>ユーザー設定</PresentationFormat>
  <Paragraphs>48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4" baseType="lpstr">
      <vt:lpstr>HGP教科書体</vt:lpstr>
      <vt:lpstr>ＭＳ Ｐゴシック</vt:lpstr>
      <vt:lpstr>Noto Sans CJK JP Light</vt:lpstr>
      <vt:lpstr>Arial</vt:lpstr>
      <vt:lpstr>Calibri</vt:lpstr>
      <vt:lpstr>Consolas</vt:lpstr>
      <vt:lpstr>デザインの設定</vt:lpstr>
      <vt:lpstr>宮凪楓 同人ゲームProject (仮)</vt:lpstr>
      <vt:lpstr>現状分析</vt:lpstr>
      <vt:lpstr>目的</vt:lpstr>
      <vt:lpstr>概要</vt:lpstr>
      <vt:lpstr>効果</vt:lpstr>
      <vt:lpstr>予算・スケジュール</vt:lpstr>
      <vt:lpstr>目標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Ryosuke</dc:creator>
  <cp:lastModifiedBy>Ryosuke Uchiyama</cp:lastModifiedBy>
  <cp:revision>37</cp:revision>
  <dcterms:created xsi:type="dcterms:W3CDTF">2017-05-20T15:14:13Z</dcterms:created>
  <dcterms:modified xsi:type="dcterms:W3CDTF">2018-04-07T11:20:05Z</dcterms:modified>
</cp:coreProperties>
</file>