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66" d="100"/>
          <a:sy n="66" d="100"/>
        </p:scale>
        <p:origin x="55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EC4EA-FDBC-40DB-6F3A-0EA94607F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81CA3B-CAD5-A930-8340-1B7A3B6C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B9EECE-1076-3762-942D-7EB326FE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50F-568E-4023-8108-88AE0FDA2011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D8E32-4768-AD18-B410-5683CC4E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EE0F3-F625-9C82-C0A2-BD9FF2F2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8809-010A-46D9-A788-649F25B7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8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C763C-4763-1A65-D5AF-ED2FC368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F6028E-0C30-3035-7BD6-E89068267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CE434-3248-9071-D4AB-AF618F9C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50F-568E-4023-8108-88AE0FDA2011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83F3B-FBEF-4400-1163-A07C8A7C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CCB3F-45CF-DDCB-9E93-73C07A0B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8809-010A-46D9-A788-649F25B7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13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021D78-C428-E213-4FA9-B03301B69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AD0DA8-F5A4-8228-7678-BF58958A9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7DFA9-4D5C-B356-434D-470947E1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50F-568E-4023-8108-88AE0FDA2011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EBAFCC-6F6F-2B19-CCC7-9BF9DC1F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E5200-D847-A115-ACF6-F67D1ED3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8809-010A-46D9-A788-649F25B7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4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72DD1-9F37-49A1-6486-5F71E614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EC8EA-7A21-6650-9466-69717611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F98DB8-A4D5-5596-CA8C-0D520A5C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50F-568E-4023-8108-88AE0FDA2011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6B1F4-1FDA-7D69-C40E-2017E240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600802-9C89-2196-D2E7-A8CCC700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8809-010A-46D9-A788-649F25B7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4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292AF-CB76-D466-1366-82CF9B44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DA7988-4188-E1D4-FBD0-62AE0C28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5B2284-F988-AE95-E8DD-5DA5251B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50F-568E-4023-8108-88AE0FDA2011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B87F86-6057-37DD-CFC9-3C5E0C8B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6E7BF-FF1B-01AE-956F-8D80B8D6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8809-010A-46D9-A788-649F25B7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41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10A65-23F4-9121-0AC5-4AFED08B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FAECF-AE0D-1F0F-D737-4EF9F5BB1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B71A68-646B-62DD-A690-1BBDC012C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1FF893-4291-078C-63B6-FBEE19D3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50F-568E-4023-8108-88AE0FDA2011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556F4D-F70C-F876-8711-C49F8442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9F1FD-C088-7B5F-66E3-8AF0C2D2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8809-010A-46D9-A788-649F25B7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49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C27C2-0ECD-1D6B-EA71-BCBC2349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B42B4-0035-F5F9-E9A1-B2295CA0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1A2968-98D3-9FF3-4E15-70C57890A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AEE42D-F7F9-9F5D-A273-947C8E1A0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E4F7E4-FAA6-DCD8-06B0-05279B8C4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E18DD2-1838-83C0-4A94-E551CA93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50F-568E-4023-8108-88AE0FDA2011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871457-59B4-8225-C496-13D77DB7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677CD6-681A-6EC4-9051-399F994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8809-010A-46D9-A788-649F25B7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81EE8-9D23-FD46-BF9A-188794FC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508568-5D76-60A7-EF3E-5FE9365B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50F-568E-4023-8108-88AE0FDA2011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CD58FB-C371-9313-0B88-5B7B3A91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2E57DD-A544-A84B-B534-94660733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8809-010A-46D9-A788-649F25B7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69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489DE8-2203-037E-0167-FF68B251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50F-568E-4023-8108-88AE0FDA2011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E73A4C-BF5C-4BEC-8607-C7269509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468CC0-3E1A-9EB5-F5A6-DE18B412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8809-010A-46D9-A788-649F25B7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0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471F4-251A-7967-B1C8-FAF04892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E2B0B0-12A9-814B-411A-F6FA6995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5CE35C-FC6B-D499-5C5B-F95C56D1A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1E2C8C-4725-4272-66D7-86F3E916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50F-568E-4023-8108-88AE0FDA2011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B8D3E6-490C-EF80-B05C-EB364118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2CC16C-5A12-7BBD-D703-B59D86F3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8809-010A-46D9-A788-649F25B7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71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1F349-A162-6B0E-2974-67E064FC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117AEF-33D7-BC1F-4BD7-DDB0B93DD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6A8350-A4F1-A0FA-6B69-8BBF30AC4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A891DD-C776-7548-8814-FE951430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50F-568E-4023-8108-88AE0FDA2011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625EBE-B414-0A8D-A692-5A3FBEEC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1006CB-3BBC-65B7-309A-A6378DA0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8809-010A-46D9-A788-649F25B7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30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BB763F-951F-0D92-B421-B1EC86F4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A3CD3D-A2D3-26DF-93CE-6808F572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54CFE6-E3BF-0B29-9C21-38B99F700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B650F-568E-4023-8108-88AE0FDA2011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5DA14-D44B-14F6-0EAD-3485F0875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D3607-9813-02BF-2FA9-61DAD8FC4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38809-010A-46D9-A788-649F25B7D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27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AD4E615-AFFD-1930-83C2-C2D4B6FFA71A}"/>
              </a:ext>
            </a:extLst>
          </p:cNvPr>
          <p:cNvGrpSpPr/>
          <p:nvPr/>
        </p:nvGrpSpPr>
        <p:grpSpPr>
          <a:xfrm>
            <a:off x="-75102" y="-94891"/>
            <a:ext cx="13402913" cy="6952891"/>
            <a:chOff x="-75102" y="-94891"/>
            <a:chExt cx="13402913" cy="6952891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6B9E1ECD-3319-9F1F-75E2-6A496528A206}"/>
                </a:ext>
              </a:extLst>
            </p:cNvPr>
            <p:cNvSpPr/>
            <p:nvPr/>
          </p:nvSpPr>
          <p:spPr>
            <a:xfrm>
              <a:off x="-75102" y="-94891"/>
              <a:ext cx="13402913" cy="6952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55FBD3B-D29D-C96A-6CDA-2AB458E5604C}"/>
                </a:ext>
              </a:extLst>
            </p:cNvPr>
            <p:cNvSpPr/>
            <p:nvPr/>
          </p:nvSpPr>
          <p:spPr>
            <a:xfrm>
              <a:off x="5031969" y="99753"/>
              <a:ext cx="2128059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Program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03C9296-2B9B-7FB0-198D-2BCF51F14D85}"/>
                </a:ext>
              </a:extLst>
            </p:cNvPr>
            <p:cNvSpPr/>
            <p:nvPr/>
          </p:nvSpPr>
          <p:spPr>
            <a:xfrm>
              <a:off x="224442" y="1546168"/>
              <a:ext cx="3366656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VariableDeclaration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B0234BE-97BF-08F3-5E25-7F5C85563FEE}"/>
                </a:ext>
              </a:extLst>
            </p:cNvPr>
            <p:cNvSpPr/>
            <p:nvPr/>
          </p:nvSpPr>
          <p:spPr>
            <a:xfrm>
              <a:off x="4351018" y="1537855"/>
              <a:ext cx="3489963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ExpressionStatement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58072F0-6053-8DC2-C48C-CC83FAD30EFE}"/>
                </a:ext>
              </a:extLst>
            </p:cNvPr>
            <p:cNvSpPr/>
            <p:nvPr/>
          </p:nvSpPr>
          <p:spPr>
            <a:xfrm>
              <a:off x="8578731" y="1537856"/>
              <a:ext cx="3489963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ExpressionStatement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7F414C3-6EBD-CA0A-43E6-C4EBF815D997}"/>
                </a:ext>
              </a:extLst>
            </p:cNvPr>
            <p:cNvSpPr/>
            <p:nvPr/>
          </p:nvSpPr>
          <p:spPr>
            <a:xfrm>
              <a:off x="224442" y="2988425"/>
              <a:ext cx="3366656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/>
                  </a:solidFill>
                </a:rPr>
                <a:t>VariableDeclarator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93677DC-452B-643A-3432-BFDB919EAA89}"/>
                </a:ext>
              </a:extLst>
            </p:cNvPr>
            <p:cNvSpPr txBox="1"/>
            <p:nvPr/>
          </p:nvSpPr>
          <p:spPr>
            <a:xfrm>
              <a:off x="1467195" y="912615"/>
              <a:ext cx="8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body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752C726-57EE-428F-14DC-80ABDB90A74E}"/>
                </a:ext>
              </a:extLst>
            </p:cNvPr>
            <p:cNvSpPr txBox="1"/>
            <p:nvPr/>
          </p:nvSpPr>
          <p:spPr>
            <a:xfrm>
              <a:off x="224442" y="2517579"/>
              <a:ext cx="188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declarations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A7800E9-3D19-895E-48A0-97F4A8A10782}"/>
                </a:ext>
              </a:extLst>
            </p:cNvPr>
            <p:cNvSpPr/>
            <p:nvPr/>
          </p:nvSpPr>
          <p:spPr>
            <a:xfrm>
              <a:off x="224442" y="2988424"/>
              <a:ext cx="3366656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/>
                  </a:solidFill>
                </a:rPr>
                <a:t>VariableDeclarator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BA54EC8-CAD0-FB5F-D320-52B2F8A2E0ED}"/>
                </a:ext>
              </a:extLst>
            </p:cNvPr>
            <p:cNvSpPr/>
            <p:nvPr/>
          </p:nvSpPr>
          <p:spPr>
            <a:xfrm>
              <a:off x="224442" y="4318461"/>
              <a:ext cx="3366656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Identifier</a:t>
              </a:r>
            </a:p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”a”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8EDBA04-E130-4FCD-3409-8E4CB1CFBC9C}"/>
                </a:ext>
              </a:extLst>
            </p:cNvPr>
            <p:cNvSpPr txBox="1"/>
            <p:nvPr/>
          </p:nvSpPr>
          <p:spPr>
            <a:xfrm>
              <a:off x="775160" y="3954380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id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AD5DC90-D41B-6F76-DFAE-7B0AFB11F66E}"/>
                </a:ext>
              </a:extLst>
            </p:cNvPr>
            <p:cNvSpPr txBox="1"/>
            <p:nvPr/>
          </p:nvSpPr>
          <p:spPr>
            <a:xfrm>
              <a:off x="6897486" y="2552299"/>
              <a:ext cx="188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expression</a:t>
              </a:r>
              <a:endParaRPr kumimoji="1" lang="ja-JP" altLang="en-US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4744470-8ACD-BAFD-D840-F0935BED63D5}"/>
                </a:ext>
              </a:extLst>
            </p:cNvPr>
            <p:cNvSpPr/>
            <p:nvPr/>
          </p:nvSpPr>
          <p:spPr>
            <a:xfrm>
              <a:off x="4316036" y="2988423"/>
              <a:ext cx="3704015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AssignmentExpression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6BA9BF9-643C-A944-24D7-4CF2C9D5F14F}"/>
                </a:ext>
              </a:extLst>
            </p:cNvPr>
            <p:cNvSpPr/>
            <p:nvPr/>
          </p:nvSpPr>
          <p:spPr>
            <a:xfrm>
              <a:off x="4316037" y="4318460"/>
              <a:ext cx="1876946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Identifer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“a”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8F017AC8-66FF-1150-CF64-B7ADEEEE27A7}"/>
                </a:ext>
              </a:extLst>
            </p:cNvPr>
            <p:cNvSpPr/>
            <p:nvPr/>
          </p:nvSpPr>
          <p:spPr>
            <a:xfrm>
              <a:off x="6335163" y="4318460"/>
              <a:ext cx="1876946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Literal</a:t>
              </a: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“3”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8DEBBE3-B4AA-6A6C-6CC1-8C483FC34B25}"/>
                </a:ext>
              </a:extLst>
            </p:cNvPr>
            <p:cNvSpPr txBox="1"/>
            <p:nvPr/>
          </p:nvSpPr>
          <p:spPr>
            <a:xfrm>
              <a:off x="4630189" y="3949128"/>
              <a:ext cx="58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left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82367B4-F92D-8B7D-5791-AC1306157667}"/>
                </a:ext>
              </a:extLst>
            </p:cNvPr>
            <p:cNvSpPr txBox="1"/>
            <p:nvPr/>
          </p:nvSpPr>
          <p:spPr>
            <a:xfrm>
              <a:off x="7630217" y="3949128"/>
              <a:ext cx="72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right</a:t>
              </a:r>
              <a:endParaRPr kumimoji="1"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AE1570C-B1D8-C063-DA92-B04E8126D932}"/>
                </a:ext>
              </a:extLst>
            </p:cNvPr>
            <p:cNvSpPr txBox="1"/>
            <p:nvPr/>
          </p:nvSpPr>
          <p:spPr>
            <a:xfrm>
              <a:off x="10686704" y="2519048"/>
              <a:ext cx="13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expression</a:t>
              </a:r>
              <a:endParaRPr kumimoji="1" lang="ja-JP" altLang="en-US" dirty="0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3AEF2CF-B541-0EAE-42FA-5346FAD40668}"/>
                </a:ext>
              </a:extLst>
            </p:cNvPr>
            <p:cNvSpPr/>
            <p:nvPr/>
          </p:nvSpPr>
          <p:spPr>
            <a:xfrm>
              <a:off x="8578731" y="2988423"/>
              <a:ext cx="3704015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CallExpression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87FDAF1-E82E-029B-5B4B-5F7F8429F560}"/>
                </a:ext>
              </a:extLst>
            </p:cNvPr>
            <p:cNvSpPr txBox="1"/>
            <p:nvPr/>
          </p:nvSpPr>
          <p:spPr>
            <a:xfrm>
              <a:off x="10686704" y="3936364"/>
              <a:ext cx="138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callee</a:t>
              </a:r>
              <a:endParaRPr kumimoji="1" lang="ja-JP" altLang="en-US" dirty="0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97C96B0-4AB1-D2A6-B230-9BBA7410510A}"/>
                </a:ext>
              </a:extLst>
            </p:cNvPr>
            <p:cNvSpPr/>
            <p:nvPr/>
          </p:nvSpPr>
          <p:spPr>
            <a:xfrm>
              <a:off x="8578731" y="4318460"/>
              <a:ext cx="3704015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/>
                  </a:solidFill>
                </a:rPr>
                <a:t>Member</a:t>
              </a:r>
              <a:r>
                <a:rPr kumimoji="1" lang="en-US" altLang="ja-JP" dirty="0" err="1">
                  <a:solidFill>
                    <a:schemeClr val="tx1"/>
                  </a:solidFill>
                </a:rPr>
                <a:t>Expression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8CD8270D-43B5-2EE7-89B6-0581E6EB15F0}"/>
                </a:ext>
              </a:extLst>
            </p:cNvPr>
            <p:cNvSpPr/>
            <p:nvPr/>
          </p:nvSpPr>
          <p:spPr>
            <a:xfrm>
              <a:off x="7416685" y="5706268"/>
              <a:ext cx="1876946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Identifer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“console”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EBC148D9-2345-88AC-E4E8-F3DBF888978F}"/>
                </a:ext>
              </a:extLst>
            </p:cNvPr>
            <p:cNvSpPr/>
            <p:nvPr/>
          </p:nvSpPr>
          <p:spPr>
            <a:xfrm>
              <a:off x="9435811" y="5706268"/>
              <a:ext cx="1876946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/>
                  </a:solidFill>
                </a:rPr>
                <a:t>Identifer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“log”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0CDECC6-D244-1654-0E02-8C7A20CB93A5}"/>
                </a:ext>
              </a:extLst>
            </p:cNvPr>
            <p:cNvSpPr/>
            <p:nvPr/>
          </p:nvSpPr>
          <p:spPr>
            <a:xfrm>
              <a:off x="11344273" y="5706268"/>
              <a:ext cx="1876946" cy="8811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/>
                  </a:solidFill>
                </a:rPr>
                <a:t>Identifer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“a”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4281E58C-A1F8-F5DB-5647-811A10F47A85}"/>
                </a:ext>
              </a:extLst>
            </p:cNvPr>
            <p:cNvSpPr txBox="1"/>
            <p:nvPr/>
          </p:nvSpPr>
          <p:spPr>
            <a:xfrm>
              <a:off x="7704425" y="5239387"/>
              <a:ext cx="10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object</a:t>
              </a:r>
              <a:endParaRPr kumimoji="1" lang="ja-JP" altLang="en-US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3C5C345-1404-95B1-044F-F98055015141}"/>
                </a:ext>
              </a:extLst>
            </p:cNvPr>
            <p:cNvSpPr txBox="1"/>
            <p:nvPr/>
          </p:nvSpPr>
          <p:spPr>
            <a:xfrm>
              <a:off x="9151097" y="5239387"/>
              <a:ext cx="10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property</a:t>
              </a:r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CD14677-DAC5-5D79-2D7E-A06724E09C1A}"/>
                </a:ext>
              </a:extLst>
            </p:cNvPr>
            <p:cNvSpPr txBox="1"/>
            <p:nvPr/>
          </p:nvSpPr>
          <p:spPr>
            <a:xfrm>
              <a:off x="11825981" y="5065405"/>
              <a:ext cx="1395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arguments</a:t>
              </a:r>
              <a:endParaRPr kumimoji="1" lang="ja-JP" altLang="en-US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4656E44-F750-192C-B22B-2A43CCFC8E19}"/>
                </a:ext>
              </a:extLst>
            </p:cNvPr>
            <p:cNvSpPr txBox="1"/>
            <p:nvPr/>
          </p:nvSpPr>
          <p:spPr>
            <a:xfrm>
              <a:off x="4330931" y="912615"/>
              <a:ext cx="8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body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82F5707-CFDC-F0C3-1C32-46B938568767}"/>
                </a:ext>
              </a:extLst>
            </p:cNvPr>
            <p:cNvSpPr txBox="1"/>
            <p:nvPr/>
          </p:nvSpPr>
          <p:spPr>
            <a:xfrm>
              <a:off x="8489516" y="759414"/>
              <a:ext cx="8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body</a:t>
              </a:r>
              <a:endParaRPr kumimoji="1" lang="ja-JP" altLang="en-US" dirty="0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1F00FD2-B37F-597F-2B47-41F8D0A69E5F}"/>
                </a:ext>
              </a:extLst>
            </p:cNvPr>
            <p:cNvCxnSpPr/>
            <p:nvPr/>
          </p:nvCxnSpPr>
          <p:spPr>
            <a:xfrm flipV="1">
              <a:off x="2348345" y="603849"/>
              <a:ext cx="2572790" cy="8712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0BCCF950-6488-FE01-7E59-48A6D339BD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7114" y="711157"/>
              <a:ext cx="2168697" cy="8062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AA77B26-B6CE-FD8B-0898-E05E078D5D6A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6095999" y="980902"/>
              <a:ext cx="1" cy="556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B37EE43-3BDE-3A13-9B5F-569BA3A21091}"/>
                </a:ext>
              </a:extLst>
            </p:cNvPr>
            <p:cNvCxnSpPr/>
            <p:nvPr/>
          </p:nvCxnSpPr>
          <p:spPr>
            <a:xfrm>
              <a:off x="6095999" y="2419004"/>
              <a:ext cx="1" cy="556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E219F43-7642-7F97-4205-F38CB9B83C78}"/>
                </a:ext>
              </a:extLst>
            </p:cNvPr>
            <p:cNvCxnSpPr/>
            <p:nvPr/>
          </p:nvCxnSpPr>
          <p:spPr>
            <a:xfrm>
              <a:off x="1907769" y="2419004"/>
              <a:ext cx="1" cy="556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96572AB0-E36D-B1B1-0FB6-F0985DDC368D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1907770" y="3869573"/>
              <a:ext cx="0" cy="448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2937480-9973-8397-AB85-4B28B3AB2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869" y="3869573"/>
              <a:ext cx="0" cy="448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2FEEF108-8EBB-5BE9-4393-B67CD654611F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869" y="2439492"/>
              <a:ext cx="0" cy="448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0B1D7D2F-83C2-CED0-6E69-7E886957E59F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869" y="5199609"/>
              <a:ext cx="0" cy="448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AB6CD701-F55A-9193-ED2A-DD489B33B804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V="1">
              <a:off x="5254510" y="3869572"/>
              <a:ext cx="913534" cy="448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0E10E8DA-7838-0605-6AF6-B7253775A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7708" y="5187103"/>
              <a:ext cx="913534" cy="448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3280C7E6-4292-44CA-A96D-41922A05D58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6136698" y="3866580"/>
              <a:ext cx="1136938" cy="451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521FDDF-09F8-382C-63B0-582A848358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26669" y="5153465"/>
              <a:ext cx="965331" cy="455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290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</Words>
  <Application>Microsoft Office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Ando Tsubasa (安渡 翼)</dc:creator>
  <cp:lastModifiedBy>Ando Tsubasa (安渡 翼)</cp:lastModifiedBy>
  <cp:revision>2</cp:revision>
  <dcterms:created xsi:type="dcterms:W3CDTF">2025-04-09T09:57:50Z</dcterms:created>
  <dcterms:modified xsi:type="dcterms:W3CDTF">2025-04-09T10:18:08Z</dcterms:modified>
</cp:coreProperties>
</file>