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  <p:sldMasterId id="2147484526" r:id="rId2"/>
  </p:sldMasterIdLst>
  <p:notesMasterIdLst>
    <p:notesMasterId r:id="rId22"/>
  </p:notesMasterIdLst>
  <p:handoutMasterIdLst>
    <p:handoutMasterId r:id="rId23"/>
  </p:handoutMasterIdLst>
  <p:sldIdLst>
    <p:sldId id="524" r:id="rId3"/>
    <p:sldId id="555" r:id="rId4"/>
    <p:sldId id="554" r:id="rId5"/>
    <p:sldId id="544" r:id="rId6"/>
    <p:sldId id="566" r:id="rId7"/>
    <p:sldId id="569" r:id="rId8"/>
    <p:sldId id="560" r:id="rId9"/>
    <p:sldId id="561" r:id="rId10"/>
    <p:sldId id="562" r:id="rId11"/>
    <p:sldId id="564" r:id="rId12"/>
    <p:sldId id="565" r:id="rId13"/>
    <p:sldId id="570" r:id="rId14"/>
    <p:sldId id="527" r:id="rId15"/>
    <p:sldId id="528" r:id="rId16"/>
    <p:sldId id="532" r:id="rId17"/>
    <p:sldId id="539" r:id="rId18"/>
    <p:sldId id="529" r:id="rId19"/>
    <p:sldId id="542" r:id="rId20"/>
    <p:sldId id="550" r:id="rId21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A40A"/>
    <a:srgbClr val="CC66FF"/>
    <a:srgbClr val="336699"/>
    <a:srgbClr val="FFCC00"/>
    <a:srgbClr val="000099"/>
    <a:srgbClr val="004280"/>
    <a:srgbClr val="0033CC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3818" autoAdjust="0"/>
  </p:normalViewPr>
  <p:slideViewPr>
    <p:cSldViewPr snapToGrid="0">
      <p:cViewPr>
        <p:scale>
          <a:sx n="100" d="100"/>
          <a:sy n="100" d="100"/>
        </p:scale>
        <p:origin x="-594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84" y="-114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Sephiroth" userId="05c841f28a457a3b" providerId="LiveId" clId="{B80D5E79-B2BE-42EB-B42F-3F2B7505E3B7}"/>
    <pc:docChg chg="undo custSel addSld delSld modSld sldOrd">
      <pc:chgData name="Wang Sephiroth" userId="05c841f28a457a3b" providerId="LiveId" clId="{B80D5E79-B2BE-42EB-B42F-3F2B7505E3B7}" dt="2019-03-04T06:51:43.476" v="218" actId="14100"/>
      <pc:docMkLst>
        <pc:docMk/>
      </pc:docMkLst>
      <pc:sldChg chg="modSp">
        <pc:chgData name="Wang Sephiroth" userId="05c841f28a457a3b" providerId="LiveId" clId="{B80D5E79-B2BE-42EB-B42F-3F2B7505E3B7}" dt="2019-02-27T06:59:31.419" v="202" actId="6549"/>
        <pc:sldMkLst>
          <pc:docMk/>
          <pc:sldMk cId="0" sldId="525"/>
        </pc:sldMkLst>
        <pc:spChg chg="mod">
          <ac:chgData name="Wang Sephiroth" userId="05c841f28a457a3b" providerId="LiveId" clId="{B80D5E79-B2BE-42EB-B42F-3F2B7505E3B7}" dt="2019-02-27T06:59:31.419" v="202" actId="6549"/>
          <ac:spMkLst>
            <pc:docMk/>
            <pc:sldMk cId="0" sldId="525"/>
            <ac:spMk id="18434" creationId="{D77D66D7-213B-4ABD-8268-E577EC3F2FFA}"/>
          </ac:spMkLst>
        </pc:spChg>
      </pc:sldChg>
      <pc:sldChg chg="addSp delSp modSp">
        <pc:chgData name="Wang Sephiroth" userId="05c841f28a457a3b" providerId="LiveId" clId="{B80D5E79-B2BE-42EB-B42F-3F2B7505E3B7}" dt="2019-03-04T06:51:43.476" v="218" actId="14100"/>
        <pc:sldMkLst>
          <pc:docMk/>
          <pc:sldMk cId="0" sldId="527"/>
        </pc:sldMkLst>
        <pc:picChg chg="add del mod">
          <ac:chgData name="Wang Sephiroth" userId="05c841f28a457a3b" providerId="LiveId" clId="{B80D5E79-B2BE-42EB-B42F-3F2B7505E3B7}" dt="2019-02-27T06:47:47.993" v="171" actId="478"/>
          <ac:picMkLst>
            <pc:docMk/>
            <pc:sldMk cId="0" sldId="527"/>
            <ac:picMk id="2" creationId="{2914C576-58FB-4817-A0BF-F3E3A940A073}"/>
          </ac:picMkLst>
        </pc:picChg>
        <pc:picChg chg="add del mod">
          <ac:chgData name="Wang Sephiroth" userId="05c841f28a457a3b" providerId="LiveId" clId="{B80D5E79-B2BE-42EB-B42F-3F2B7505E3B7}" dt="2019-03-04T06:51:19.463" v="209"/>
          <ac:picMkLst>
            <pc:docMk/>
            <pc:sldMk cId="0" sldId="527"/>
            <ac:picMk id="2" creationId="{4547EF7E-7D8E-4FE8-AAD7-C1E41438A976}"/>
          </ac:picMkLst>
        </pc:picChg>
        <pc:picChg chg="add del mod">
          <ac:chgData name="Wang Sephiroth" userId="05c841f28a457a3b" providerId="LiveId" clId="{B80D5E79-B2BE-42EB-B42F-3F2B7505E3B7}" dt="2019-03-04T06:51:41.096" v="217" actId="478"/>
          <ac:picMkLst>
            <pc:docMk/>
            <pc:sldMk cId="0" sldId="527"/>
            <ac:picMk id="4" creationId="{2D956A12-D0A6-4E38-A6CC-8554ECBFEAA7}"/>
          </ac:picMkLst>
        </pc:picChg>
        <pc:picChg chg="add mod">
          <ac:chgData name="Wang Sephiroth" userId="05c841f28a457a3b" providerId="LiveId" clId="{B80D5E79-B2BE-42EB-B42F-3F2B7505E3B7}" dt="2019-03-04T06:51:43.476" v="218" actId="14100"/>
          <ac:picMkLst>
            <pc:docMk/>
            <pc:sldMk cId="0" sldId="527"/>
            <ac:picMk id="5" creationId="{38E3C2CF-9349-432C-953B-53184EC1FA99}"/>
          </ac:picMkLst>
        </pc:picChg>
        <pc:picChg chg="del">
          <ac:chgData name="Wang Sephiroth" userId="05c841f28a457a3b" providerId="LiveId" clId="{B80D5E79-B2BE-42EB-B42F-3F2B7505E3B7}" dt="2019-02-01T04:50:22.899" v="1" actId="478"/>
          <ac:picMkLst>
            <pc:docMk/>
            <pc:sldMk cId="0" sldId="527"/>
            <ac:picMk id="20483" creationId="{6B78BCEC-56A6-40DB-83C2-ED2591892A78}"/>
          </ac:picMkLst>
        </pc:picChg>
      </pc:sldChg>
      <pc:sldChg chg="modSp">
        <pc:chgData name="Wang Sephiroth" userId="05c841f28a457a3b" providerId="LiveId" clId="{B80D5E79-B2BE-42EB-B42F-3F2B7505E3B7}" dt="2019-02-27T06:59:22.992" v="200" actId="1076"/>
        <pc:sldMkLst>
          <pc:docMk/>
          <pc:sldMk cId="0" sldId="528"/>
        </pc:sldMkLst>
        <pc:spChg chg="mod">
          <ac:chgData name="Wang Sephiroth" userId="05c841f28a457a3b" providerId="LiveId" clId="{B80D5E79-B2BE-42EB-B42F-3F2B7505E3B7}" dt="2019-02-01T04:44:45.635" v="0" actId="313"/>
          <ac:spMkLst>
            <pc:docMk/>
            <pc:sldMk cId="0" sldId="528"/>
            <ac:spMk id="3" creationId="{4227DAF2-B84E-4FC9-B97B-13637DBD8058}"/>
          </ac:spMkLst>
        </pc:spChg>
        <pc:spChg chg="mod">
          <ac:chgData name="Wang Sephiroth" userId="05c841f28a457a3b" providerId="LiveId" clId="{B80D5E79-B2BE-42EB-B42F-3F2B7505E3B7}" dt="2019-02-27T06:59:11.008" v="199" actId="20577"/>
          <ac:spMkLst>
            <pc:docMk/>
            <pc:sldMk cId="0" sldId="528"/>
            <ac:spMk id="21559" creationId="{001BB27F-4F08-49B7-99EB-6C0240C1F2CA}"/>
          </ac:spMkLst>
        </pc:spChg>
        <pc:graphicFrameChg chg="mod">
          <ac:chgData name="Wang Sephiroth" userId="05c841f28a457a3b" providerId="LiveId" clId="{B80D5E79-B2BE-42EB-B42F-3F2B7505E3B7}" dt="2019-02-27T06:59:22.992" v="200" actId="1076"/>
          <ac:graphicFrameMkLst>
            <pc:docMk/>
            <pc:sldMk cId="0" sldId="528"/>
            <ac:graphicFrameMk id="2" creationId="{4D6AEDAD-FA33-4F39-AFB8-25AB25E0C260}"/>
          </ac:graphicFrameMkLst>
        </pc:graphicFrameChg>
      </pc:sldChg>
      <pc:sldChg chg="addSp delSp modSp">
        <pc:chgData name="Wang Sephiroth" userId="05c841f28a457a3b" providerId="LiveId" clId="{B80D5E79-B2BE-42EB-B42F-3F2B7505E3B7}" dt="2019-02-27T06:23:35.795" v="168" actId="14100"/>
        <pc:sldMkLst>
          <pc:docMk/>
          <pc:sldMk cId="0" sldId="530"/>
        </pc:sldMkLst>
        <pc:spChg chg="mod">
          <ac:chgData name="Wang Sephiroth" userId="05c841f28a457a3b" providerId="LiveId" clId="{B80D5E79-B2BE-42EB-B42F-3F2B7505E3B7}" dt="2019-02-27T06:23:35.795" v="168" actId="14100"/>
          <ac:spMkLst>
            <pc:docMk/>
            <pc:sldMk cId="0" sldId="530"/>
            <ac:spMk id="3" creationId="{4227DAF2-B84E-4FC9-B97B-13637DBD8058}"/>
          </ac:spMkLst>
        </pc:spChg>
        <pc:spChg chg="add del">
          <ac:chgData name="Wang Sephiroth" userId="05c841f28a457a3b" providerId="LiveId" clId="{B80D5E79-B2BE-42EB-B42F-3F2B7505E3B7}" dt="2019-02-27T06:21:39.088" v="155"/>
          <ac:spMkLst>
            <pc:docMk/>
            <pc:sldMk cId="0" sldId="530"/>
            <ac:spMk id="63" creationId="{2623DE18-16E3-437F-BD81-7AE6502DACB5}"/>
          </ac:spMkLst>
        </pc:spChg>
        <pc:spChg chg="add del">
          <ac:chgData name="Wang Sephiroth" userId="05c841f28a457a3b" providerId="LiveId" clId="{B80D5E79-B2BE-42EB-B42F-3F2B7505E3B7}" dt="2019-02-27T06:21:39.088" v="155"/>
          <ac:spMkLst>
            <pc:docMk/>
            <pc:sldMk cId="0" sldId="530"/>
            <ac:spMk id="64" creationId="{8EFBD8B5-1418-4595-9917-7016FA55B099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0" creationId="{0BF2CABA-0FE8-44B0-A3D0-F81601EAAD9D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1" creationId="{F26DBAF5-5B2B-49E9-815A-BA758B9208D4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2" creationId="{7E422F78-1F45-4E31-B97C-138A661B4499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3" creationId="{86C7B5FD-9AE1-4235-80CB-BEB557F8F797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4" creationId="{3CD14E8F-038C-48DF-A2A6-C3BEE3E4443A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5" creationId="{35527B3A-E018-4C2B-8F36-F4C4BEFB51D9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6" creationId="{5C33F418-6683-48E3-B7A2-10C292EB6B13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7" creationId="{45DDFE1F-537E-494B-8F78-4AE017A6E60A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8" creationId="{95809528-175D-45BE-9EE3-E89138E8388B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9" creationId="{594E196B-01E8-41E0-BCE8-AA0D8F14A83B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80" creationId="{D2565659-FAC0-414A-BF83-CCC7C755861E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81" creationId="{BCF6F955-5BEF-451D-B3AF-1E9A1628BD5A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82" creationId="{260A5D33-918C-4192-B7BF-A64FD6609D80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87" creationId="{6FC810AF-6D32-4B5E-BB8F-3E1655D8B759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89" creationId="{41B14DA7-B25A-4690-ADE9-FE62C570C663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91" creationId="{26556FC6-F5AA-4615-86A9-F65A60E2949F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92" creationId="{19A59252-E32B-41FA-85E4-008B15A7713D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93" creationId="{6AF0012B-AB8F-45D6-81ED-C0E68C76EC7F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95" creationId="{F33F3D42-523D-4B2E-98B0-BF111F57D1C2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96" creationId="{E5192D88-4B2F-4F00-85AE-620CA60B8BDD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00" creationId="{5574F5F6-40DC-4309-9930-3FE47FD259D4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01" creationId="{86671F07-2186-472D-8CC2-2A2987393366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02" creationId="{B654D76A-A63D-43E1-947C-B10ECC8D10FE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08" creationId="{97F8E6E6-9909-42CD-9CCB-F2D1D6186F3F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09" creationId="{C3362627-5553-4756-8C5E-4D535948E1CE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0" creationId="{F854E9D0-AD36-4CF5-8ADB-67345557AE97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1" creationId="{CF510512-8741-47AE-89CA-5718271C4D5A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2" creationId="{C7B50944-A085-497E-82DC-8F5934887926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3" creationId="{04DC8FD2-6CBE-42A1-922F-2CD32872256A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4" creationId="{1CC4B080-A0CD-4A20-B370-E2378EA3A4BB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7" creationId="{11B5799A-3191-4663-82D9-67E9C562333D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8" creationId="{6C8ECF00-32A4-4E70-AD8D-E6C250BD361C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9" creationId="{BC3DEF31-C714-427B-9858-FA646F0AE0E1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20" creationId="{3EAD6504-73F0-4D0F-8610-4E73B226EE06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23" creationId="{9F4EA7AD-E2DB-4BDE-8EDF-071F0F6C2F15}"/>
          </ac:spMkLst>
        </pc:spChg>
        <pc:spChg chg="add mod">
          <ac:chgData name="Wang Sephiroth" userId="05c841f28a457a3b" providerId="LiveId" clId="{B80D5E79-B2BE-42EB-B42F-3F2B7505E3B7}" dt="2019-02-27T06:22:38.619" v="158" actId="1076"/>
          <ac:spMkLst>
            <pc:docMk/>
            <pc:sldMk cId="0" sldId="530"/>
            <ac:spMk id="125" creationId="{35AE26B0-4C52-45ED-AE06-041C0A7A4EC5}"/>
          </ac:spMkLst>
        </pc:spChg>
        <pc:spChg chg="add mod">
          <ac:chgData name="Wang Sephiroth" userId="05c841f28a457a3b" providerId="LiveId" clId="{B80D5E79-B2BE-42EB-B42F-3F2B7505E3B7}" dt="2019-02-27T06:22:38.619" v="158" actId="1076"/>
          <ac:spMkLst>
            <pc:docMk/>
            <pc:sldMk cId="0" sldId="530"/>
            <ac:spMk id="126" creationId="{C2B2E32A-4B90-4235-B798-90DE7548EC29}"/>
          </ac:spMkLst>
        </pc:spChg>
        <pc:grpChg chg="add del">
          <ac:chgData name="Wang Sephiroth" userId="05c841f28a457a3b" providerId="LiveId" clId="{B80D5E79-B2BE-42EB-B42F-3F2B7505E3B7}" dt="2019-02-27T06:21:39.088" v="155"/>
          <ac:grpSpMkLst>
            <pc:docMk/>
            <pc:sldMk cId="0" sldId="530"/>
            <ac:grpSpMk id="4" creationId="{C6837BB1-48EB-48A9-BDC8-649A4DB622F5}"/>
          </ac:grpSpMkLst>
        </pc:grpChg>
        <pc:grpChg chg="add mod">
          <ac:chgData name="Wang Sephiroth" userId="05c841f28a457a3b" providerId="LiveId" clId="{B80D5E79-B2BE-42EB-B42F-3F2B7505E3B7}" dt="2019-02-27T06:23:07.483" v="163" actId="1076"/>
          <ac:grpSpMkLst>
            <pc:docMk/>
            <pc:sldMk cId="0" sldId="530"/>
            <ac:grpSpMk id="66" creationId="{4BA4CD67-9746-46E4-A3A6-B18A9B2CE41A}"/>
          </ac:grpSpMkLst>
        </pc:grpChg>
        <pc:picChg chg="add del">
          <ac:chgData name="Wang Sephiroth" userId="05c841f28a457a3b" providerId="LiveId" clId="{B80D5E79-B2BE-42EB-B42F-3F2B7505E3B7}" dt="2019-02-27T06:21:39.088" v="155"/>
          <ac:picMkLst>
            <pc:docMk/>
            <pc:sldMk cId="0" sldId="530"/>
            <ac:picMk id="65" creationId="{F302F22D-D2B7-4D6F-80D1-E29C6808EDFB}"/>
          </ac:picMkLst>
        </pc:picChg>
      </pc:sldChg>
      <pc:sldChg chg="addSp delSp modSp add ord">
        <pc:chgData name="Wang Sephiroth" userId="05c841f28a457a3b" providerId="LiveId" clId="{B80D5E79-B2BE-42EB-B42F-3F2B7505E3B7}" dt="2019-02-27T06:14:05.015" v="68" actId="113"/>
        <pc:sldMkLst>
          <pc:docMk/>
          <pc:sldMk cId="391328572" sldId="534"/>
        </pc:sldMkLst>
        <pc:spChg chg="del">
          <ac:chgData name="Wang Sephiroth" userId="05c841f28a457a3b" providerId="LiveId" clId="{B80D5E79-B2BE-42EB-B42F-3F2B7505E3B7}" dt="2019-02-27T06:09:20.578" v="11" actId="478"/>
          <ac:spMkLst>
            <pc:docMk/>
            <pc:sldMk cId="391328572" sldId="534"/>
            <ac:spMk id="2" creationId="{4C014C13-635A-4D41-87C3-5699EDD2BDAF}"/>
          </ac:spMkLst>
        </pc:spChg>
        <pc:spChg chg="mod">
          <ac:chgData name="Wang Sephiroth" userId="05c841f28a457a3b" providerId="LiveId" clId="{B80D5E79-B2BE-42EB-B42F-3F2B7505E3B7}" dt="2019-02-27T06:09:11.709" v="10" actId="108"/>
          <ac:spMkLst>
            <pc:docMk/>
            <pc:sldMk cId="391328572" sldId="534"/>
            <ac:spMk id="3" creationId="{0F22B08B-DF6C-4706-AB25-3BA0F5A3382D}"/>
          </ac:spMkLst>
        </pc:spChg>
        <pc:spChg chg="del mod topLvl">
          <ac:chgData name="Wang Sephiroth" userId="05c841f28a457a3b" providerId="LiveId" clId="{B80D5E79-B2BE-42EB-B42F-3F2B7505E3B7}" dt="2019-02-27T06:13:16.269" v="56" actId="478"/>
          <ac:spMkLst>
            <pc:docMk/>
            <pc:sldMk cId="391328572" sldId="534"/>
            <ac:spMk id="9" creationId="{57B7E402-8FB7-4ABB-B6BB-8E683A975A87}"/>
          </ac:spMkLst>
        </pc:spChg>
        <pc:spChg chg="mod topLvl">
          <ac:chgData name="Wang Sephiroth" userId="05c841f28a457a3b" providerId="LiveId" clId="{B80D5E79-B2BE-42EB-B42F-3F2B7505E3B7}" dt="2019-02-27T06:14:05.015" v="68" actId="113"/>
          <ac:spMkLst>
            <pc:docMk/>
            <pc:sldMk cId="391328572" sldId="534"/>
            <ac:spMk id="10" creationId="{B81BA5DE-D22E-4D82-89FE-664982E060FE}"/>
          </ac:spMkLst>
        </pc:spChg>
        <pc:grpChg chg="add del">
          <ac:chgData name="Wang Sephiroth" userId="05c841f28a457a3b" providerId="LiveId" clId="{B80D5E79-B2BE-42EB-B42F-3F2B7505E3B7}" dt="2019-02-27T06:09:41.978" v="20"/>
          <ac:grpSpMkLst>
            <pc:docMk/>
            <pc:sldMk cId="391328572" sldId="534"/>
            <ac:grpSpMk id="5" creationId="{416C2A54-420D-4E4E-8DFF-E4136E5AF1EC}"/>
          </ac:grpSpMkLst>
        </pc:grpChg>
        <pc:grpChg chg="add del mod">
          <ac:chgData name="Wang Sephiroth" userId="05c841f28a457a3b" providerId="LiveId" clId="{B80D5E79-B2BE-42EB-B42F-3F2B7505E3B7}" dt="2019-02-27T06:13:08.216" v="54" actId="165"/>
          <ac:grpSpMkLst>
            <pc:docMk/>
            <pc:sldMk cId="391328572" sldId="534"/>
            <ac:grpSpMk id="8" creationId="{C9A93D73-B13F-4363-86D7-EACBA5B9C319}"/>
          </ac:grpSpMkLst>
        </pc:grpChg>
        <pc:picChg chg="add mod">
          <ac:chgData name="Wang Sephiroth" userId="05c841f28a457a3b" providerId="LiveId" clId="{B80D5E79-B2BE-42EB-B42F-3F2B7505E3B7}" dt="2019-02-27T06:09:35.261" v="18" actId="1076"/>
          <ac:picMkLst>
            <pc:docMk/>
            <pc:sldMk cId="391328572" sldId="534"/>
            <ac:picMk id="4" creationId="{2D72991B-00A8-4476-8759-2F5220DB1BBE}"/>
          </ac:picMkLst>
        </pc:picChg>
      </pc:sldChg>
      <pc:sldChg chg="addSp delSp modSp add">
        <pc:chgData name="Wang Sephiroth" userId="05c841f28a457a3b" providerId="LiveId" clId="{B80D5E79-B2BE-42EB-B42F-3F2B7505E3B7}" dt="2019-02-27T06:13:54.207" v="66" actId="113"/>
        <pc:sldMkLst>
          <pc:docMk/>
          <pc:sldMk cId="2941361632" sldId="535"/>
        </pc:sldMkLst>
        <pc:spChg chg="mod">
          <ac:chgData name="Wang Sephiroth" userId="05c841f28a457a3b" providerId="LiveId" clId="{B80D5E79-B2BE-42EB-B42F-3F2B7505E3B7}" dt="2019-02-27T06:10:53.406" v="34" actId="6549"/>
          <ac:spMkLst>
            <pc:docMk/>
            <pc:sldMk cId="2941361632" sldId="535"/>
            <ac:spMk id="3" creationId="{0F22B08B-DF6C-4706-AB25-3BA0F5A3382D}"/>
          </ac:spMkLst>
        </pc:spChg>
        <pc:spChg chg="del">
          <ac:chgData name="Wang Sephiroth" userId="05c841f28a457a3b" providerId="LiveId" clId="{B80D5E79-B2BE-42EB-B42F-3F2B7505E3B7}" dt="2019-02-27T06:11:28.313" v="44" actId="478"/>
          <ac:spMkLst>
            <pc:docMk/>
            <pc:sldMk cId="2941361632" sldId="535"/>
            <ac:spMk id="12" creationId="{B5AB2317-9E3D-4579-B904-39C715A53266}"/>
          </ac:spMkLst>
        </pc:spChg>
        <pc:spChg chg="del topLvl">
          <ac:chgData name="Wang Sephiroth" userId="05c841f28a457a3b" providerId="LiveId" clId="{B80D5E79-B2BE-42EB-B42F-3F2B7505E3B7}" dt="2019-02-27T06:11:39.104" v="47" actId="478"/>
          <ac:spMkLst>
            <pc:docMk/>
            <pc:sldMk cId="2941361632" sldId="535"/>
            <ac:spMk id="13" creationId="{D22B70E2-ADEC-40A2-8289-E84970E0F805}"/>
          </ac:spMkLst>
        </pc:spChg>
        <pc:spChg chg="mod topLvl">
          <ac:chgData name="Wang Sephiroth" userId="05c841f28a457a3b" providerId="LiveId" clId="{B80D5E79-B2BE-42EB-B42F-3F2B7505E3B7}" dt="2019-02-27T06:13:54.207" v="66" actId="113"/>
          <ac:spMkLst>
            <pc:docMk/>
            <pc:sldMk cId="2941361632" sldId="535"/>
            <ac:spMk id="14" creationId="{1F046DB9-27C7-43AE-A90F-0B0F9F4C7060}"/>
          </ac:spMkLst>
        </pc:spChg>
        <pc:grpChg chg="del">
          <ac:chgData name="Wang Sephiroth" userId="05c841f28a457a3b" providerId="LiveId" clId="{B80D5E79-B2BE-42EB-B42F-3F2B7505E3B7}" dt="2019-02-27T06:11:00.134" v="36" actId="478"/>
          <ac:grpSpMkLst>
            <pc:docMk/>
            <pc:sldMk cId="2941361632" sldId="535"/>
            <ac:grpSpMk id="8" creationId="{C9A93D73-B13F-4363-86D7-EACBA5B9C319}"/>
          </ac:grpSpMkLst>
        </pc:grpChg>
        <pc:grpChg chg="add del">
          <ac:chgData name="Wang Sephiroth" userId="05c841f28a457a3b" providerId="LiveId" clId="{B80D5E79-B2BE-42EB-B42F-3F2B7505E3B7}" dt="2019-02-27T06:11:39.104" v="47" actId="478"/>
          <ac:grpSpMkLst>
            <pc:docMk/>
            <pc:sldMk cId="2941361632" sldId="535"/>
            <ac:grpSpMk id="11" creationId="{A6C44CE9-5F07-4C9D-82DD-FB25EA2EDE11}"/>
          </ac:grpSpMkLst>
        </pc:grpChg>
        <pc:picChg chg="del">
          <ac:chgData name="Wang Sephiroth" userId="05c841f28a457a3b" providerId="LiveId" clId="{B80D5E79-B2BE-42EB-B42F-3F2B7505E3B7}" dt="2019-02-27T06:10:58.778" v="35" actId="478"/>
          <ac:picMkLst>
            <pc:docMk/>
            <pc:sldMk cId="2941361632" sldId="535"/>
            <ac:picMk id="4" creationId="{2D72991B-00A8-4476-8759-2F5220DB1BBE}"/>
          </ac:picMkLst>
        </pc:picChg>
        <pc:picChg chg="add mod">
          <ac:chgData name="Wang Sephiroth" userId="05c841f28a457a3b" providerId="LiveId" clId="{B80D5E79-B2BE-42EB-B42F-3F2B7505E3B7}" dt="2019-02-27T06:11:44.885" v="49" actId="14100"/>
          <ac:picMkLst>
            <pc:docMk/>
            <pc:sldMk cId="2941361632" sldId="535"/>
            <ac:picMk id="7" creationId="{3C0682FB-EB45-4956-B40E-9BA128A28623}"/>
          </ac:picMkLst>
        </pc:picChg>
      </pc:sldChg>
      <pc:sldChg chg="addSp delSp modSp add">
        <pc:chgData name="Wang Sephiroth" userId="05c841f28a457a3b" providerId="LiveId" clId="{B80D5E79-B2BE-42EB-B42F-3F2B7505E3B7}" dt="2019-02-27T06:20:26.019" v="153" actId="1076"/>
        <pc:sldMkLst>
          <pc:docMk/>
          <pc:sldMk cId="1965801274" sldId="536"/>
        </pc:sldMkLst>
        <pc:spChg chg="mod">
          <ac:chgData name="Wang Sephiroth" userId="05c841f28a457a3b" providerId="LiveId" clId="{B80D5E79-B2BE-42EB-B42F-3F2B7505E3B7}" dt="2019-02-27T06:16:03.336" v="87" actId="6549"/>
          <ac:spMkLst>
            <pc:docMk/>
            <pc:sldMk cId="1965801274" sldId="536"/>
            <ac:spMk id="3" creationId="{4227DAF2-B84E-4FC9-B97B-13637DBD8058}"/>
          </ac:spMkLst>
        </pc:spChg>
        <pc:spChg chg="add del">
          <ac:chgData name="Wang Sephiroth" userId="05c841f28a457a3b" providerId="LiveId" clId="{B80D5E79-B2BE-42EB-B42F-3F2B7505E3B7}" dt="2019-02-27T06:16:19.624" v="92"/>
          <ac:spMkLst>
            <pc:docMk/>
            <pc:sldMk cId="1965801274" sldId="536"/>
            <ac:spMk id="24" creationId="{AFE5FA8E-BD42-4E41-A640-4B2D89A4D2C4}"/>
          </ac:spMkLst>
        </pc:spChg>
        <pc:spChg chg="add del mod">
          <ac:chgData name="Wang Sephiroth" userId="05c841f28a457a3b" providerId="LiveId" clId="{B80D5E79-B2BE-42EB-B42F-3F2B7505E3B7}" dt="2019-02-27T06:16:27.230" v="96"/>
          <ac:spMkLst>
            <pc:docMk/>
            <pc:sldMk cId="1965801274" sldId="536"/>
            <ac:spMk id="41" creationId="{841B4ED6-6C3C-4DF5-A39B-A038E2923763}"/>
          </ac:spMkLst>
        </pc:spChg>
        <pc:spChg chg="mod">
          <ac:chgData name="Wang Sephiroth" userId="05c841f28a457a3b" providerId="LiveId" clId="{B80D5E79-B2BE-42EB-B42F-3F2B7505E3B7}" dt="2019-02-27T06:17:41.085" v="116" actId="14100"/>
          <ac:spMkLst>
            <pc:docMk/>
            <pc:sldMk cId="1965801274" sldId="536"/>
            <ac:spMk id="50" creationId="{F748DBCD-5B16-413D-982E-CC2CDE1C9BBE}"/>
          </ac:spMkLst>
        </pc:spChg>
        <pc:spChg chg="mod">
          <ac:chgData name="Wang Sephiroth" userId="05c841f28a457a3b" providerId="LiveId" clId="{B80D5E79-B2BE-42EB-B42F-3F2B7505E3B7}" dt="2019-02-27T06:17:59.168" v="120" actId="14100"/>
          <ac:spMkLst>
            <pc:docMk/>
            <pc:sldMk cId="1965801274" sldId="536"/>
            <ac:spMk id="53" creationId="{1CD726C3-6044-447F-972A-6653BC6E7A62}"/>
          </ac:spMkLst>
        </pc:spChg>
        <pc:spChg chg="add mod">
          <ac:chgData name="Wang Sephiroth" userId="05c841f28a457a3b" providerId="LiveId" clId="{B80D5E79-B2BE-42EB-B42F-3F2B7505E3B7}" dt="2019-02-27T06:20:26.019" v="153" actId="1076"/>
          <ac:spMkLst>
            <pc:docMk/>
            <pc:sldMk cId="1965801274" sldId="536"/>
            <ac:spMk id="58" creationId="{83DC0A4D-63DD-4403-BC20-0D855CE15D95}"/>
          </ac:spMkLst>
        </pc:spChg>
        <pc:spChg chg="mod">
          <ac:chgData name="Wang Sephiroth" userId="05c841f28a457a3b" providerId="LiveId" clId="{B80D5E79-B2BE-42EB-B42F-3F2B7505E3B7}" dt="2019-02-27T06:19:40.691" v="143" actId="1076"/>
          <ac:spMkLst>
            <pc:docMk/>
            <pc:sldMk cId="1965801274" sldId="536"/>
            <ac:spMk id="61" creationId="{6DBDFC16-FF0C-4F18-9B22-E94156712264}"/>
          </ac:spMkLst>
        </pc:spChg>
        <pc:grpChg chg="add del">
          <ac:chgData name="Wang Sephiroth" userId="05c841f28a457a3b" providerId="LiveId" clId="{B80D5E79-B2BE-42EB-B42F-3F2B7505E3B7}" dt="2019-02-27T06:16:15.160" v="90"/>
          <ac:grpSpMkLst>
            <pc:docMk/>
            <pc:sldMk cId="1965801274" sldId="536"/>
            <ac:grpSpMk id="4" creationId="{0F24A20B-5E09-417A-8EED-081C245D1368}"/>
          </ac:grpSpMkLst>
        </pc:grpChg>
        <pc:grpChg chg="add del">
          <ac:chgData name="Wang Sephiroth" userId="05c841f28a457a3b" providerId="LiveId" clId="{B80D5E79-B2BE-42EB-B42F-3F2B7505E3B7}" dt="2019-02-27T06:16:19.624" v="92"/>
          <ac:grpSpMkLst>
            <pc:docMk/>
            <pc:sldMk cId="1965801274" sldId="536"/>
            <ac:grpSpMk id="8" creationId="{2A96BFBB-08E6-44FC-8C14-8ACB5533C9AB}"/>
          </ac:grpSpMkLst>
        </pc:grpChg>
        <pc:grpChg chg="add del">
          <ac:chgData name="Wang Sephiroth" userId="05c841f28a457a3b" providerId="LiveId" clId="{B80D5E79-B2BE-42EB-B42F-3F2B7505E3B7}" dt="2019-02-27T06:16:19.624" v="92"/>
          <ac:grpSpMkLst>
            <pc:docMk/>
            <pc:sldMk cId="1965801274" sldId="536"/>
            <ac:grpSpMk id="11" creationId="{DBD22832-18F7-4E07-9091-9F1381D6039C}"/>
          </ac:grpSpMkLst>
        </pc:grpChg>
        <pc:grpChg chg="add del">
          <ac:chgData name="Wang Sephiroth" userId="05c841f28a457a3b" providerId="LiveId" clId="{B80D5E79-B2BE-42EB-B42F-3F2B7505E3B7}" dt="2019-02-27T06:16:19.624" v="92"/>
          <ac:grpSpMkLst>
            <pc:docMk/>
            <pc:sldMk cId="1965801274" sldId="536"/>
            <ac:grpSpMk id="14" creationId="{00C49FBB-10BD-4860-B7F5-F5716F83ADDC}"/>
          </ac:grpSpMkLst>
        </pc:grpChg>
        <pc:grpChg chg="add del">
          <ac:chgData name="Wang Sephiroth" userId="05c841f28a457a3b" providerId="LiveId" clId="{B80D5E79-B2BE-42EB-B42F-3F2B7505E3B7}" dt="2019-02-27T06:16:19.624" v="92"/>
          <ac:grpSpMkLst>
            <pc:docMk/>
            <pc:sldMk cId="1965801274" sldId="536"/>
            <ac:grpSpMk id="17" creationId="{B052B3FE-1BEC-4DC8-9C53-05C8DD6723D8}"/>
          </ac:grpSpMkLst>
        </pc:grpChg>
        <pc:grpChg chg="add del">
          <ac:chgData name="Wang Sephiroth" userId="05c841f28a457a3b" providerId="LiveId" clId="{B80D5E79-B2BE-42EB-B42F-3F2B7505E3B7}" dt="2019-02-27T06:16:19.624" v="92"/>
          <ac:grpSpMkLst>
            <pc:docMk/>
            <pc:sldMk cId="1965801274" sldId="536"/>
            <ac:grpSpMk id="20" creationId="{6B411B1F-72C5-4197-AD92-A670F30E41FD}"/>
          </ac:grpSpMkLst>
        </pc:grpChg>
        <pc:grpChg chg="add del mod">
          <ac:chgData name="Wang Sephiroth" userId="05c841f28a457a3b" providerId="LiveId" clId="{B80D5E79-B2BE-42EB-B42F-3F2B7505E3B7}" dt="2019-02-27T06:16:27.230" v="96"/>
          <ac:grpSpMkLst>
            <pc:docMk/>
            <pc:sldMk cId="1965801274" sldId="536"/>
            <ac:grpSpMk id="25" creationId="{1A110DC7-AE78-433F-883F-91877E109195}"/>
          </ac:grpSpMkLst>
        </pc:grpChg>
        <pc:grpChg chg="add del mod">
          <ac:chgData name="Wang Sephiroth" userId="05c841f28a457a3b" providerId="LiveId" clId="{B80D5E79-B2BE-42EB-B42F-3F2B7505E3B7}" dt="2019-02-27T06:16:27.230" v="96"/>
          <ac:grpSpMkLst>
            <pc:docMk/>
            <pc:sldMk cId="1965801274" sldId="536"/>
            <ac:grpSpMk id="28" creationId="{1A518289-FE50-4447-A336-BCBA11BC88C6}"/>
          </ac:grpSpMkLst>
        </pc:grpChg>
        <pc:grpChg chg="add del mod">
          <ac:chgData name="Wang Sephiroth" userId="05c841f28a457a3b" providerId="LiveId" clId="{B80D5E79-B2BE-42EB-B42F-3F2B7505E3B7}" dt="2019-02-27T06:16:27.230" v="96"/>
          <ac:grpSpMkLst>
            <pc:docMk/>
            <pc:sldMk cId="1965801274" sldId="536"/>
            <ac:grpSpMk id="31" creationId="{9765EA22-1ED8-4104-A6A1-5BB95E969BB7}"/>
          </ac:grpSpMkLst>
        </pc:grpChg>
        <pc:grpChg chg="add del mod">
          <ac:chgData name="Wang Sephiroth" userId="05c841f28a457a3b" providerId="LiveId" clId="{B80D5E79-B2BE-42EB-B42F-3F2B7505E3B7}" dt="2019-02-27T06:16:27.230" v="96"/>
          <ac:grpSpMkLst>
            <pc:docMk/>
            <pc:sldMk cId="1965801274" sldId="536"/>
            <ac:grpSpMk id="34" creationId="{8235E561-13B0-4C59-AAEF-C41252FA8AE4}"/>
          </ac:grpSpMkLst>
        </pc:grpChg>
        <pc:grpChg chg="add del mod">
          <ac:chgData name="Wang Sephiroth" userId="05c841f28a457a3b" providerId="LiveId" clId="{B80D5E79-B2BE-42EB-B42F-3F2B7505E3B7}" dt="2019-02-27T06:16:27.230" v="96"/>
          <ac:grpSpMkLst>
            <pc:docMk/>
            <pc:sldMk cId="1965801274" sldId="536"/>
            <ac:grpSpMk id="37" creationId="{5B425286-BFB4-4AEC-92D4-FE94CDB33F4D}"/>
          </ac:grpSpMkLst>
        </pc:grpChg>
        <pc:grpChg chg="add mod">
          <ac:chgData name="Wang Sephiroth" userId="05c841f28a457a3b" providerId="LiveId" clId="{B80D5E79-B2BE-42EB-B42F-3F2B7505E3B7}" dt="2019-02-27T06:20:00.980" v="146" actId="14100"/>
          <ac:grpSpMkLst>
            <pc:docMk/>
            <pc:sldMk cId="1965801274" sldId="536"/>
            <ac:grpSpMk id="42" creationId="{C7981A51-46A4-401F-AABF-B856210DD167}"/>
          </ac:grpSpMkLst>
        </pc:grpChg>
        <pc:grpChg chg="add del mod">
          <ac:chgData name="Wang Sephiroth" userId="05c841f28a457a3b" providerId="LiveId" clId="{B80D5E79-B2BE-42EB-B42F-3F2B7505E3B7}" dt="2019-02-27T06:16:50.644" v="102" actId="478"/>
          <ac:grpSpMkLst>
            <pc:docMk/>
            <pc:sldMk cId="1965801274" sldId="536"/>
            <ac:grpSpMk id="45" creationId="{B04557CF-98B2-4790-BDE3-069D63F330AE}"/>
          </ac:grpSpMkLst>
        </pc:grpChg>
        <pc:grpChg chg="add mod">
          <ac:chgData name="Wang Sephiroth" userId="05c841f28a457a3b" providerId="LiveId" clId="{B80D5E79-B2BE-42EB-B42F-3F2B7505E3B7}" dt="2019-02-27T06:19:58.100" v="145" actId="14100"/>
          <ac:grpSpMkLst>
            <pc:docMk/>
            <pc:sldMk cId="1965801274" sldId="536"/>
            <ac:grpSpMk id="48" creationId="{EEA1F897-0AC0-4C3F-811D-E00686F7CD20}"/>
          </ac:grpSpMkLst>
        </pc:grpChg>
        <pc:grpChg chg="add mod">
          <ac:chgData name="Wang Sephiroth" userId="05c841f28a457a3b" providerId="LiveId" clId="{B80D5E79-B2BE-42EB-B42F-3F2B7505E3B7}" dt="2019-02-27T06:20:06.659" v="148" actId="14100"/>
          <ac:grpSpMkLst>
            <pc:docMk/>
            <pc:sldMk cId="1965801274" sldId="536"/>
            <ac:grpSpMk id="51" creationId="{4B4BAB26-5155-434B-B3C9-6043C6A3ED80}"/>
          </ac:grpSpMkLst>
        </pc:grpChg>
        <pc:grpChg chg="add mod">
          <ac:chgData name="Wang Sephiroth" userId="05c841f28a457a3b" providerId="LiveId" clId="{B80D5E79-B2BE-42EB-B42F-3F2B7505E3B7}" dt="2019-02-27T06:20:22.083" v="152" actId="14100"/>
          <ac:grpSpMkLst>
            <pc:docMk/>
            <pc:sldMk cId="1965801274" sldId="536"/>
            <ac:grpSpMk id="55" creationId="{B736212C-0FA6-4416-8AED-BBA9BD5D6FA3}"/>
          </ac:grpSpMkLst>
        </pc:grpChg>
        <pc:grpChg chg="add mod ord">
          <ac:chgData name="Wang Sephiroth" userId="05c841f28a457a3b" providerId="LiveId" clId="{B80D5E79-B2BE-42EB-B42F-3F2B7505E3B7}" dt="2019-02-27T06:19:33.020" v="142" actId="14100"/>
          <ac:grpSpMkLst>
            <pc:docMk/>
            <pc:sldMk cId="1965801274" sldId="536"/>
            <ac:grpSpMk id="59" creationId="{8059C300-C877-41AC-8536-DDC6B442E29D}"/>
          </ac:grpSpMkLst>
        </pc:grpChg>
        <pc:graphicFrameChg chg="del">
          <ac:chgData name="Wang Sephiroth" userId="05c841f28a457a3b" providerId="LiveId" clId="{B80D5E79-B2BE-42EB-B42F-3F2B7505E3B7}" dt="2019-02-27T06:16:08.766" v="88" actId="478"/>
          <ac:graphicFrameMkLst>
            <pc:docMk/>
            <pc:sldMk cId="1965801274" sldId="536"/>
            <ac:graphicFrameMk id="5" creationId="{46855578-042B-4421-8447-CB715A25D0B9}"/>
          </ac:graphicFrameMkLst>
        </pc:graphicFrameChg>
        <pc:picChg chg="add del">
          <ac:chgData name="Wang Sephiroth" userId="05c841f28a457a3b" providerId="LiveId" clId="{B80D5E79-B2BE-42EB-B42F-3F2B7505E3B7}" dt="2019-02-27T06:16:19.624" v="92"/>
          <ac:picMkLst>
            <pc:docMk/>
            <pc:sldMk cId="1965801274" sldId="536"/>
            <ac:picMk id="23" creationId="{3274249F-4229-4450-976C-61FE1D6A3E96}"/>
          </ac:picMkLst>
        </pc:picChg>
        <pc:picChg chg="add del mod">
          <ac:chgData name="Wang Sephiroth" userId="05c841f28a457a3b" providerId="LiveId" clId="{B80D5E79-B2BE-42EB-B42F-3F2B7505E3B7}" dt="2019-02-27T06:16:27.230" v="96"/>
          <ac:picMkLst>
            <pc:docMk/>
            <pc:sldMk cId="1965801274" sldId="536"/>
            <ac:picMk id="40" creationId="{5C0B57B8-F626-4ACB-BF01-42B70D201235}"/>
          </ac:picMkLst>
        </pc:picChg>
        <pc:picChg chg="add mod">
          <ac:chgData name="Wang Sephiroth" userId="05c841f28a457a3b" providerId="LiveId" clId="{B80D5E79-B2BE-42EB-B42F-3F2B7505E3B7}" dt="2019-02-27T06:20:18.835" v="151" actId="14100"/>
          <ac:picMkLst>
            <pc:docMk/>
            <pc:sldMk cId="1965801274" sldId="536"/>
            <ac:picMk id="54" creationId="{9ADC2C17-CF12-4406-B988-178D37ACD0B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xmlns="" id="{F66ADEB7-C71D-4A2A-AE37-F2408BE12F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xmlns="" id="{970CDE8E-2E9F-4100-8398-5D1A886A3C3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xmlns="" id="{908C6474-D420-4814-9446-74C3139BA9B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xmlns="" id="{2E02C72D-C593-4272-B34F-C1D21BB764E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609D1D69-4E8F-445C-8B32-56B9629B77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1133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B534727B-D584-40B3-ABBC-EFE9F65959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60B24573-A0AA-4EF3-80B3-2BA88C58C0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xmlns="" id="{461BB6AB-5790-4A31-ADFF-509FCC81F27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xmlns="" id="{EDBBF793-6E66-4764-A51A-AB086147545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xmlns="" id="{8088CA22-91FC-4B05-B4B3-E1941887CC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xmlns="" id="{E1AB954F-8570-48DA-85A8-7E8060C3A1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5DC7026D-0DCF-47A2-9602-EEE42AB591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92825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xmlns="" id="{8C25F377-F30D-4578-9541-BACF998346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E573E76-8D97-40D9-B2E1-DB74692DF1A3}" type="slidenum">
              <a:rPr lang="en-US" altLang="zh-TW" sz="1300" smtClean="0">
                <a:latin typeface="Garamond" panose="02020404030301010803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xmlns="" id="{FF9306D6-8984-4893-81A9-4DA5443880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xmlns="" id="{1D51EF7D-C609-4C22-9877-C5BF5CEC2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8482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0161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493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5584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6582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3724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203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0927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101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5020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172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064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3087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0100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8898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503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16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69958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>
            <a:extLst>
              <a:ext uri="{FF2B5EF4-FFF2-40B4-BE49-F238E27FC236}">
                <a16:creationId xmlns:a16="http://schemas.microsoft.com/office/drawing/2014/main" xmlns="" id="{5100C303-35D1-4BD7-A49E-0155CBC5B3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0425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>
            <a:extLst>
              <a:ext uri="{FF2B5EF4-FFF2-40B4-BE49-F238E27FC236}">
                <a16:creationId xmlns:a16="http://schemas.microsoft.com/office/drawing/2014/main" xmlns="" id="{DCC891AB-8D64-41BF-9EAB-9BA14373AD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24582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>
            <a:extLst>
              <a:ext uri="{FF2B5EF4-FFF2-40B4-BE49-F238E27FC236}">
                <a16:creationId xmlns:a16="http://schemas.microsoft.com/office/drawing/2014/main" xmlns="" id="{A10E8D99-7434-4CDD-A243-E2CF3A4E12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578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4" name="圖片 1">
            <a:extLst>
              <a:ext uri="{FF2B5EF4-FFF2-40B4-BE49-F238E27FC236}">
                <a16:creationId xmlns:a16="http://schemas.microsoft.com/office/drawing/2014/main" xmlns="" id="{929FA03C-DA11-40C5-A300-F7BA86165A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207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895352"/>
            <a:ext cx="4038600" cy="3699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895352"/>
            <a:ext cx="4038600" cy="3699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5" name="圖片 1">
            <a:extLst>
              <a:ext uri="{FF2B5EF4-FFF2-40B4-BE49-F238E27FC236}">
                <a16:creationId xmlns:a16="http://schemas.microsoft.com/office/drawing/2014/main" xmlns="" id="{FE7252CD-07A3-42AA-B7D1-BF8DBAD9E6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637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7" name="圖片 1">
            <a:extLst>
              <a:ext uri="{FF2B5EF4-FFF2-40B4-BE49-F238E27FC236}">
                <a16:creationId xmlns:a16="http://schemas.microsoft.com/office/drawing/2014/main" xmlns="" id="{867B2013-D430-4B1F-BEEA-2C52647EA7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395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pic>
        <p:nvPicPr>
          <p:cNvPr id="3" name="圖片 1">
            <a:extLst>
              <a:ext uri="{FF2B5EF4-FFF2-40B4-BE49-F238E27FC236}">
                <a16:creationId xmlns:a16="http://schemas.microsoft.com/office/drawing/2014/main" xmlns="" id="{C14B7BE8-D3F3-4E7C-8600-D0BC913582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650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904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107504" y="33469"/>
            <a:ext cx="8856984" cy="51911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323528" y="735547"/>
            <a:ext cx="8568952" cy="3699272"/>
          </a:xfrm>
        </p:spPr>
        <p:txBody>
          <a:bodyPr/>
          <a:lstStyle>
            <a:lvl1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17397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2" y="250031"/>
            <a:ext cx="8277225" cy="51911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895351"/>
            <a:ext cx="8291264" cy="36992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6131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>
            <a:extLst>
              <a:ext uri="{FF2B5EF4-FFF2-40B4-BE49-F238E27FC236}">
                <a16:creationId xmlns:a16="http://schemas.microsoft.com/office/drawing/2014/main" xmlns="" id="{929FA03C-DA11-40C5-A300-F7BA86165A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35683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>
            <a:extLst>
              <a:ext uri="{FF2B5EF4-FFF2-40B4-BE49-F238E27FC236}">
                <a16:creationId xmlns:a16="http://schemas.microsoft.com/office/drawing/2014/main" xmlns="" id="{FE7252CD-07A3-42AA-B7D1-BF8DBAD9E6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1965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>
            <a:extLst>
              <a:ext uri="{FF2B5EF4-FFF2-40B4-BE49-F238E27FC236}">
                <a16:creationId xmlns:a16="http://schemas.microsoft.com/office/drawing/2014/main" xmlns="" id="{867B2013-D430-4B1F-BEEA-2C52647EA7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8276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>
            <a:extLst>
              <a:ext uri="{FF2B5EF4-FFF2-40B4-BE49-F238E27FC236}">
                <a16:creationId xmlns:a16="http://schemas.microsoft.com/office/drawing/2014/main" xmlns="" id="{C14B7BE8-D3F3-4E7C-8600-D0BC913582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85136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58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>
            <a:extLst>
              <a:ext uri="{FF2B5EF4-FFF2-40B4-BE49-F238E27FC236}">
                <a16:creationId xmlns:a16="http://schemas.microsoft.com/office/drawing/2014/main" xmlns="" id="{9F17A4E5-5506-44DA-8098-25819D845A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2757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>
            <a:extLst>
              <a:ext uri="{FF2B5EF4-FFF2-40B4-BE49-F238E27FC236}">
                <a16:creationId xmlns:a16="http://schemas.microsoft.com/office/drawing/2014/main" xmlns="" id="{4B83B23B-AD2A-4710-AE0D-A89029B7DA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1084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>
            <a:extLst>
              <a:ext uri="{FF2B5EF4-FFF2-40B4-BE49-F238E27FC236}">
                <a16:creationId xmlns:a16="http://schemas.microsoft.com/office/drawing/2014/main" xmlns="" id="{5C75D1AC-D7DB-4CE1-9CE7-7EF22BCDFA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7086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>
            <a:extLst>
              <a:ext uri="{FF2B5EF4-FFF2-40B4-BE49-F238E27FC236}">
                <a16:creationId xmlns:a16="http://schemas.microsoft.com/office/drawing/2014/main" xmlns="" id="{43A0FC1D-80B7-49BA-85AE-D4FD8D0B332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>
            <a:extLst>
              <a:ext uri="{FF2B5EF4-FFF2-40B4-BE49-F238E27FC236}">
                <a16:creationId xmlns:a16="http://schemas.microsoft.com/office/drawing/2014/main" xmlns="" id="{128E434A-57CF-414A-92B7-A886F4C59E5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文字版面配置區 2">
            <a:extLst>
              <a:ext uri="{FF2B5EF4-FFF2-40B4-BE49-F238E27FC236}">
                <a16:creationId xmlns:a16="http://schemas.microsoft.com/office/drawing/2014/main" xmlns="" id="{20EBB4B1-D9E5-4D8B-ACB8-FBC36A52CA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1E9782F-C3EE-45FC-AF46-D927870F5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fld id="{CF4859A2-6872-437A-8D12-D1ECA6DDD089}" type="datetimeFigureOut">
              <a:rPr lang="zh-TW" altLang="en-US"/>
              <a:pPr>
                <a:defRPr/>
              </a:pPr>
              <a:t>2019/7/2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465C54E-4356-427D-8964-71BC036FE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9C188EA-AF60-41B6-B17E-C10E7AA1D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8A9E56B-A904-4B3B-9710-9B5F2B63BE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  <p:sldLayoutId id="214748452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1" y="250031"/>
            <a:ext cx="8277225" cy="519113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95352"/>
            <a:ext cx="8229600" cy="369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endParaRPr lang="en-US" altLang="zh-TW" dirty="0"/>
          </a:p>
        </p:txBody>
      </p:sp>
      <p:pic>
        <p:nvPicPr>
          <p:cNvPr id="4" name="圖片 7">
            <a:extLst>
              <a:ext uri="{FF2B5EF4-FFF2-40B4-BE49-F238E27FC236}">
                <a16:creationId xmlns:a16="http://schemas.microsoft.com/office/drawing/2014/main" xmlns="" id="{43A0FC1D-80B7-49BA-85AE-D4FD8D0B332C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69461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527" r:id="rId1"/>
    <p:sldLayoutId id="2147484528" r:id="rId2"/>
    <p:sldLayoutId id="2147484529" r:id="rId3"/>
    <p:sldLayoutId id="2147484530" r:id="rId4"/>
    <p:sldLayoutId id="2147484531" r:id="rId5"/>
    <p:sldLayoutId id="2147484532" r:id="rId6"/>
    <p:sldLayoutId id="2147484533" r:id="rId7"/>
  </p:sldLayoutIdLst>
  <p:txStyles>
    <p:titleStyle>
      <a:lvl1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>
              <a:lumMod val="75000"/>
            </a:schemeClr>
          </a:solidFill>
          <a:latin typeface="Tahoma" panose="020B0604030504040204" pitchFamily="34" charset="0"/>
          <a:ea typeface="微軟正黑體" panose="020B0604030504040204" pitchFamily="34" charset="-120"/>
          <a:cs typeface="Tahoma" panose="020B0604030504040204" pitchFamily="34" charset="0"/>
        </a:defRPr>
      </a:lvl1pPr>
      <a:lvl2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微軟正黑體" panose="020B0604030504040204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微軟正黑體" panose="020B0604030504040204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微軟正黑體" panose="020B0604030504040204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微軟正黑體" panose="020B0604030504040204" pitchFamily="34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hel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F3F9AE84-D7B0-4AC9-A986-E81E188CF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Data Service Server</a:t>
            </a:r>
            <a:endParaRPr lang="en-US" altLang="zh-TW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794C834-714D-42FC-931B-8FE04ADE49AB}"/>
              </a:ext>
            </a:extLst>
          </p:cNvPr>
          <p:cNvSpPr txBox="1">
            <a:spLocks noChangeArrowheads="1"/>
          </p:cNvSpPr>
          <p:nvPr/>
        </p:nvSpPr>
        <p:spPr>
          <a:xfrm>
            <a:off x="777875" y="4275138"/>
            <a:ext cx="4210050" cy="6858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Zach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Chih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, RD, </a:t>
            </a:r>
            <a:r>
              <a:rPr lang="en-US" altLang="zh-TW" sz="1600" kern="0" dirty="0">
                <a:latin typeface="+mj-lt"/>
                <a:cs typeface="Times New Roman" panose="02020603050405020304" pitchFamily="18" charset="0"/>
              </a:rPr>
              <a:t>Embedded-IoT</a:t>
            </a:r>
          </a:p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May 14, 2019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Useful Tools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 err="1" smtClean="0"/>
              <a:t>minikube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tool that makes it easy to run </a:t>
            </a:r>
            <a:r>
              <a:rPr lang="en-US" altLang="zh-TW" dirty="0" err="1" smtClean="0"/>
              <a:t>Kubernetes</a:t>
            </a:r>
            <a:r>
              <a:rPr lang="en-US" altLang="zh-TW" dirty="0" smtClean="0"/>
              <a:t> locally.</a:t>
            </a:r>
          </a:p>
          <a:p>
            <a:r>
              <a:rPr lang="en-US" altLang="zh-TW" dirty="0" err="1" smtClean="0"/>
              <a:t>kubeadm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It performs </a:t>
            </a:r>
            <a:r>
              <a:rPr lang="en-US" altLang="zh-TW" dirty="0"/>
              <a:t>the actions necessary to get a minimum viable cluster up and running. By design, it cares only about bootstrapping, not about provisioning machines.</a:t>
            </a:r>
            <a:endParaRPr lang="en-US" altLang="zh-TW" dirty="0" smtClean="0"/>
          </a:p>
          <a:p>
            <a:r>
              <a:rPr lang="en-US" altLang="zh-TW" dirty="0" smtClean="0"/>
              <a:t>kops</a:t>
            </a:r>
          </a:p>
          <a:p>
            <a:pPr lvl="1"/>
            <a:r>
              <a:rPr lang="en-US" altLang="zh-TW" dirty="0" smtClean="0"/>
              <a:t>Helps </a:t>
            </a:r>
            <a:r>
              <a:rPr lang="en-US" altLang="zh-TW" dirty="0"/>
              <a:t>you create, destroy, upgrade and maintain production-grade, highly available, </a:t>
            </a:r>
            <a:r>
              <a:rPr lang="en-US" altLang="zh-TW" dirty="0" err="1"/>
              <a:t>Kubernetes</a:t>
            </a:r>
            <a:r>
              <a:rPr lang="en-US" altLang="zh-TW" dirty="0"/>
              <a:t> clusters from the command line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AWS (Amazon Web Services) is currently officially supported, with GCE in beta support , and VMware </a:t>
            </a:r>
            <a:r>
              <a:rPr lang="en-US" altLang="zh-TW" dirty="0" err="1"/>
              <a:t>vSphere</a:t>
            </a:r>
            <a:r>
              <a:rPr lang="en-US" altLang="zh-TW" dirty="0"/>
              <a:t> in alpha, and other platforms planned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 smtClean="0"/>
              <a:t>kubectl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command line interface for running commands against </a:t>
            </a:r>
            <a:r>
              <a:rPr lang="en-US" altLang="zh-TW" dirty="0" err="1"/>
              <a:t>Kubernetes</a:t>
            </a:r>
            <a:r>
              <a:rPr lang="en-US" altLang="zh-TW" dirty="0"/>
              <a:t> clusters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create, delete, exec, get, logs, replace</a:t>
            </a:r>
          </a:p>
        </p:txBody>
      </p:sp>
    </p:spTree>
    <p:extLst>
      <p:ext uri="{BB962C8B-B14F-4D97-AF65-F5344CB8AC3E}">
        <p14:creationId xmlns:p14="http://schemas.microsoft.com/office/powerpoint/2010/main" val="197068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ç¸éåç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16"/>
          <a:stretch/>
        </p:blipFill>
        <p:spPr bwMode="auto">
          <a:xfrm>
            <a:off x="76200" y="0"/>
            <a:ext cx="8940800" cy="460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82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hlinkClick r:id="rId3"/>
              </a:rPr>
              <a:t>Helm</a:t>
            </a:r>
            <a:endParaRPr lang="en-US" dirty="0" smtClean="0"/>
          </a:p>
          <a:p>
            <a:pPr lvl="1">
              <a:defRPr/>
            </a:pPr>
            <a:r>
              <a:rPr lang="en-US" sz="2400" dirty="0" smtClean="0"/>
              <a:t>Making container-based applications easier to deploy on </a:t>
            </a:r>
            <a:r>
              <a:rPr lang="en-US" sz="2400" dirty="0" err="1" smtClean="0"/>
              <a:t>Kubernetes</a:t>
            </a:r>
            <a:r>
              <a:rPr lang="en-US" sz="2400" dirty="0" smtClean="0"/>
              <a:t>. </a:t>
            </a:r>
          </a:p>
          <a:p>
            <a:pPr lvl="1">
              <a:defRPr/>
            </a:pPr>
            <a:r>
              <a:rPr lang="en-US" sz="2400" dirty="0" smtClean="0"/>
              <a:t>creating </a:t>
            </a:r>
            <a:r>
              <a:rPr lang="en-US" sz="2400" dirty="0"/>
              <a:t>a package manager for </a:t>
            </a:r>
            <a:r>
              <a:rPr lang="en-US" sz="2400" dirty="0" err="1"/>
              <a:t>Kubernetes</a:t>
            </a:r>
            <a:r>
              <a:rPr lang="en-US" sz="2400" dirty="0"/>
              <a:t> applications</a:t>
            </a:r>
            <a:r>
              <a:rPr lang="en-US" sz="2400" dirty="0" smtClean="0"/>
              <a:t>.</a:t>
            </a:r>
          </a:p>
          <a:p>
            <a:pPr lvl="1">
              <a:defRPr/>
            </a:pPr>
            <a:r>
              <a:rPr lang="en-US" sz="2400" dirty="0" smtClean="0"/>
              <a:t>make </a:t>
            </a:r>
            <a:r>
              <a:rPr lang="en-US" sz="2400" dirty="0"/>
              <a:t>installing new applications on </a:t>
            </a:r>
            <a:r>
              <a:rPr lang="en-US" sz="2400" dirty="0" err="1"/>
              <a:t>Kubernetes</a:t>
            </a:r>
            <a:r>
              <a:rPr lang="en-US" sz="2400" dirty="0"/>
              <a:t> as easy as running 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helm install &lt;chart-name&gt;</a:t>
            </a:r>
            <a:r>
              <a:rPr lang="en-US" sz="2400" dirty="0"/>
              <a:t>.</a:t>
            </a:r>
          </a:p>
        </p:txBody>
      </p:sp>
      <p:sp>
        <p:nvSpPr>
          <p:cNvPr id="23555" name="標題 2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r>
              <a:rPr lang="en-US" altLang="en-US" smtClean="0"/>
              <a:t>Helm</a:t>
            </a:r>
          </a:p>
        </p:txBody>
      </p:sp>
      <p:pic>
        <p:nvPicPr>
          <p:cNvPr id="23556" name="Picture 2" descr="ãhelm kubernetes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0"/>
            <a:ext cx="1581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s://cdn-images-1.medium.com/max/1200/1*9mJCHusRXGq9PViqeajcZ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3" y="3095625"/>
            <a:ext cx="2520951" cy="190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91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14748" y="702887"/>
            <a:ext cx="7980668" cy="245695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227DAF2-B84E-4FC9-B97B-13637DBD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dirty="0" smtClean="0"/>
              <a:t>Data Service Server </a:t>
            </a:r>
            <a:r>
              <a:rPr lang="en-US" altLang="zh-TW" kern="0" dirty="0" smtClean="0">
                <a:cs typeface="Arial" panose="020B0604020202020204" pitchFamily="34" charset="0"/>
              </a:rPr>
              <a:t>Architecture</a:t>
            </a:r>
            <a:endParaRPr lang="en-US" altLang="zh-TW" kern="0" dirty="0">
              <a:cs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38E3C2CF-9349-432C-953B-53184EC1FA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776" b="3362"/>
          <a:stretch/>
        </p:blipFill>
        <p:spPr>
          <a:xfrm>
            <a:off x="714748" y="3252080"/>
            <a:ext cx="7980668" cy="1494850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803080" y="715617"/>
            <a:ext cx="1242139" cy="2341088"/>
            <a:chOff x="-439059" y="1547099"/>
            <a:chExt cx="1242139" cy="2341088"/>
          </a:xfrm>
        </p:grpSpPr>
        <p:sp>
          <p:nvSpPr>
            <p:cNvPr id="2" name="圓角矩形 1"/>
            <p:cNvSpPr/>
            <p:nvPr/>
          </p:nvSpPr>
          <p:spPr>
            <a:xfrm>
              <a:off x="-439059" y="1547099"/>
              <a:ext cx="1242139" cy="2341088"/>
            </a:xfrm>
            <a:prstGeom prst="roundRect">
              <a:avLst/>
            </a:prstGeom>
            <a:solidFill>
              <a:srgbClr val="336699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-385673" y="2348311"/>
              <a:ext cx="11353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b="1" dirty="0" smtClean="0">
                  <a:solidFill>
                    <a:schemeClr val="bg1"/>
                  </a:solidFill>
                  <a:latin typeface="+mj-lt"/>
                  <a:ea typeface="+mj-ea"/>
                </a:rPr>
                <a:t>Data 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/>
                  </a:solidFill>
                  <a:latin typeface="+mj-lt"/>
                  <a:ea typeface="+mj-ea"/>
                </a:rPr>
                <a:t>Service 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/>
                  </a:solidFill>
                  <a:latin typeface="+mj-lt"/>
                  <a:ea typeface="+mj-ea"/>
                </a:rPr>
                <a:t>Package</a:t>
              </a:r>
              <a:endParaRPr lang="zh-TW" altLang="en-US" sz="1400" b="1" dirty="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</p:grpSp>
      <p:pic>
        <p:nvPicPr>
          <p:cNvPr id="4098" name="Picture 2" descr="ãkubernetes logo PNG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276" y="2809449"/>
            <a:ext cx="1233714" cy="33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ãubuntu logo png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438" y="2884425"/>
            <a:ext cx="929323" cy="24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2362757" y="2515108"/>
            <a:ext cx="1440000" cy="276999"/>
          </a:xfrm>
          <a:prstGeom prst="rect">
            <a:avLst/>
          </a:prstGeom>
          <a:gradFill flip="none" rotWithShape="1">
            <a:gsLst>
              <a:gs pos="0">
                <a:srgbClr val="CC66FF">
                  <a:tint val="66000"/>
                  <a:satMod val="160000"/>
                </a:srgbClr>
              </a:gs>
              <a:gs pos="50000">
                <a:srgbClr val="CC66FF">
                  <a:tint val="44500"/>
                  <a:satMod val="160000"/>
                </a:srgbClr>
              </a:gs>
              <a:gs pos="100000">
                <a:srgbClr val="CC66FF">
                  <a:tint val="23500"/>
                  <a:satMod val="160000"/>
                </a:srgbClr>
              </a:gs>
            </a:gsLst>
            <a:lin ang="5400000" scaled="1"/>
            <a:tileRect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n-lt"/>
              </a:rPr>
              <a:t>Self-Healing</a:t>
            </a:r>
            <a:endParaRPr lang="zh-TW" altLang="en-US" sz="1200" dirty="0"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943830" y="2515108"/>
            <a:ext cx="1440000" cy="276999"/>
          </a:xfrm>
          <a:prstGeom prst="rect">
            <a:avLst/>
          </a:prstGeom>
          <a:gradFill flip="none" rotWithShape="1">
            <a:gsLst>
              <a:gs pos="0">
                <a:srgbClr val="CC66FF">
                  <a:tint val="66000"/>
                  <a:satMod val="160000"/>
                </a:srgbClr>
              </a:gs>
              <a:gs pos="50000">
                <a:srgbClr val="CC66FF">
                  <a:tint val="44500"/>
                  <a:satMod val="160000"/>
                </a:srgbClr>
              </a:gs>
              <a:gs pos="100000">
                <a:srgbClr val="CC66FF">
                  <a:tint val="23500"/>
                  <a:satMod val="160000"/>
                </a:srgbClr>
              </a:gs>
            </a:gsLst>
            <a:lin ang="5400000" scaled="1"/>
            <a:tileRect/>
          </a:gradFill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+mn-lt"/>
              </a:rPr>
              <a:t>Automated Rollback</a:t>
            </a:r>
            <a:endParaRPr lang="zh-TW" altLang="en-US" sz="1200" dirty="0">
              <a:latin typeface="+mn-lt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512248" y="2517226"/>
            <a:ext cx="1440000" cy="276999"/>
          </a:xfrm>
          <a:prstGeom prst="rect">
            <a:avLst/>
          </a:prstGeom>
          <a:gradFill flip="none" rotWithShape="1">
            <a:gsLst>
              <a:gs pos="0">
                <a:srgbClr val="CC66FF">
                  <a:tint val="66000"/>
                  <a:satMod val="160000"/>
                </a:srgbClr>
              </a:gs>
              <a:gs pos="50000">
                <a:srgbClr val="CC66FF">
                  <a:tint val="44500"/>
                  <a:satMod val="160000"/>
                </a:srgbClr>
              </a:gs>
              <a:gs pos="100000">
                <a:srgbClr val="CC66FF">
                  <a:tint val="23500"/>
                  <a:satMod val="160000"/>
                </a:srgbClr>
              </a:gs>
            </a:gsLst>
            <a:lin ang="5400000" scaled="1"/>
            <a:tileRect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n-lt"/>
              </a:rPr>
              <a:t>Auto Scaling</a:t>
            </a:r>
            <a:endParaRPr lang="zh-TW" altLang="en-US" sz="1200" dirty="0"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060930" y="2507930"/>
            <a:ext cx="1440000" cy="276999"/>
          </a:xfrm>
          <a:prstGeom prst="rect">
            <a:avLst/>
          </a:prstGeom>
          <a:gradFill flip="none" rotWithShape="1">
            <a:gsLst>
              <a:gs pos="0">
                <a:srgbClr val="CC66FF">
                  <a:tint val="66000"/>
                  <a:satMod val="160000"/>
                </a:srgbClr>
              </a:gs>
              <a:gs pos="50000">
                <a:srgbClr val="CC66FF">
                  <a:tint val="44500"/>
                  <a:satMod val="160000"/>
                </a:srgbClr>
              </a:gs>
              <a:gs pos="100000">
                <a:srgbClr val="CC66FF">
                  <a:tint val="23500"/>
                  <a:satMod val="160000"/>
                </a:srgbClr>
              </a:gs>
            </a:gsLst>
            <a:lin ang="5400000" scaled="1"/>
            <a:tileRect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n-lt"/>
              </a:rPr>
              <a:t>Load Balancing</a:t>
            </a:r>
            <a:endParaRPr lang="zh-TW" altLang="en-US" sz="1200" dirty="0">
              <a:latin typeface="+mn-l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362756" y="1654364"/>
            <a:ext cx="2049470" cy="27699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n-lt"/>
              </a:rPr>
              <a:t>Backend Server Management</a:t>
            </a:r>
            <a:endParaRPr lang="zh-TW" altLang="en-US" sz="1200" dirty="0"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518173" y="1675808"/>
            <a:ext cx="1886184" cy="27699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err="1" smtClean="0">
                <a:latin typeface="+mn-lt"/>
              </a:rPr>
              <a:t>IoT</a:t>
            </a:r>
            <a:r>
              <a:rPr lang="en-US" altLang="zh-TW" sz="1200" dirty="0" smtClean="0">
                <a:latin typeface="+mn-lt"/>
              </a:rPr>
              <a:t> Hub</a:t>
            </a:r>
            <a:endParaRPr lang="zh-TW" altLang="en-US" sz="1200" dirty="0">
              <a:latin typeface="+mn-lt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484452" y="1675808"/>
            <a:ext cx="2016478" cy="27699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n-lt"/>
              </a:rPr>
              <a:t>Database Management</a:t>
            </a:r>
            <a:endParaRPr lang="zh-TW" altLang="en-US" sz="1200" dirty="0">
              <a:latin typeface="+mn-lt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362756" y="946019"/>
            <a:ext cx="2877154" cy="276999"/>
          </a:xfrm>
          <a:prstGeom prst="rect">
            <a:avLst/>
          </a:prstGeom>
          <a:gradFill flip="none" rotWithShape="1">
            <a:gsLst>
              <a:gs pos="0">
                <a:srgbClr val="FAA40A">
                  <a:tint val="66000"/>
                  <a:satMod val="160000"/>
                </a:srgbClr>
              </a:gs>
              <a:gs pos="50000">
                <a:srgbClr val="FAA40A">
                  <a:tint val="44500"/>
                  <a:satMod val="160000"/>
                </a:srgbClr>
              </a:gs>
              <a:gs pos="100000">
                <a:srgbClr val="FAA40A">
                  <a:tint val="23500"/>
                  <a:satMod val="160000"/>
                </a:srgbClr>
              </a:gs>
            </a:gsLst>
            <a:lin ang="2700000" scaled="1"/>
            <a:tileRect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n-lt"/>
              </a:rPr>
              <a:t>Device management</a:t>
            </a:r>
            <a:endParaRPr lang="zh-TW" altLang="en-US" sz="1200" dirty="0">
              <a:latin typeface="+mn-lt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408885" y="946019"/>
            <a:ext cx="3092045" cy="276999"/>
          </a:xfrm>
          <a:prstGeom prst="rect">
            <a:avLst/>
          </a:prstGeom>
          <a:gradFill flip="none" rotWithShape="1">
            <a:gsLst>
              <a:gs pos="0">
                <a:srgbClr val="FAA40A">
                  <a:tint val="66000"/>
                  <a:satMod val="160000"/>
                </a:srgbClr>
              </a:gs>
              <a:gs pos="50000">
                <a:srgbClr val="FAA40A">
                  <a:tint val="44500"/>
                  <a:satMod val="160000"/>
                </a:srgbClr>
              </a:gs>
              <a:gs pos="100000">
                <a:srgbClr val="FAA40A">
                  <a:tint val="23500"/>
                  <a:satMod val="160000"/>
                </a:srgbClr>
              </a:gs>
            </a:gsLst>
            <a:lin ang="2700000" scaled="1"/>
            <a:tileRect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n-lt"/>
              </a:rPr>
              <a:t>Auto deployment</a:t>
            </a:r>
            <a:endParaRPr lang="zh-TW" altLang="en-US" sz="1200" dirty="0">
              <a:latin typeface="+mn-lt"/>
            </a:endParaRPr>
          </a:p>
        </p:txBody>
      </p:sp>
      <p:pic>
        <p:nvPicPr>
          <p:cNvPr id="4102" name="Picture 6" descr="ãPrometheus logo pngãçåçæå°çµ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757" y="1968780"/>
            <a:ext cx="1095968" cy="38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ç¸éåç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954" y="1679140"/>
            <a:ext cx="993272" cy="99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0" descr="ãrabbit MQ logo png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108" name="Picture 12" descr="ãrabbit MQ logo pngãçåçæå°çµæ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936" y="1749724"/>
            <a:ext cx="1623052" cy="85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ç¸éåç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52" y="1947559"/>
            <a:ext cx="1038223" cy="34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ãpostgre logo pngãçåçæå°çµæ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087" y="1951323"/>
            <a:ext cx="973688" cy="44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圖片 1" descr="https://advcloudfiles.advantech.com/wise-paas-marketplace/Logo/logo_DeviceOn.png">
            <a:extLst>
              <a:ext uri="{FF2B5EF4-FFF2-40B4-BE49-F238E27FC236}">
                <a16:creationId xmlns="" xmlns:a16="http://schemas.microsoft.com/office/drawing/2014/main" id="{6C19CC9D-DB80-47A5-BEFD-8C7525233041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719" y="1264706"/>
            <a:ext cx="1442762" cy="25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" descr="D:\Dropbox\!EIoT\EdgeSense\logo\EdgeSens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265" y="1225261"/>
            <a:ext cx="1925737" cy="44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18" descr="ãjenkins PNGãçåçæå°çµ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116" name="Picture 20" descr="ãjenkins PNGãçåçæå°çµæ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896" y="1269491"/>
            <a:ext cx="913977" cy="29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群組 20"/>
          <p:cNvGrpSpPr/>
          <p:nvPr/>
        </p:nvGrpSpPr>
        <p:grpSpPr>
          <a:xfrm>
            <a:off x="7205876" y="1269491"/>
            <a:ext cx="982021" cy="358957"/>
            <a:chOff x="7402673" y="1269491"/>
            <a:chExt cx="982021" cy="358957"/>
          </a:xfrm>
        </p:grpSpPr>
        <p:pic>
          <p:nvPicPr>
            <p:cNvPr id="4118" name="Picture 22" descr="ç¸éåç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05" r="53190"/>
            <a:stretch/>
          </p:blipFill>
          <p:spPr bwMode="auto">
            <a:xfrm>
              <a:off x="7402673" y="1269491"/>
              <a:ext cx="294214" cy="358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0" name="Picture 24" descr="ãansible logo PNGãçåçæå°çµæ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019" y="1398718"/>
              <a:ext cx="672675" cy="94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22" name="Picture 26" descr="ãCeph logo PNGãçåçæå°çµæ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854" y="2727365"/>
            <a:ext cx="1048503" cy="48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ãnginxãçåçæå°çµæ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491" y="2822945"/>
            <a:ext cx="921513" cy="30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831" y="2809449"/>
            <a:ext cx="935452" cy="303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227DAF2-B84E-4FC9-B97B-13637DBD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sz="2800" kern="0" dirty="0" smtClean="0">
                <a:cs typeface="Arial" panose="020B0604020202020204" pitchFamily="34" charset="0"/>
              </a:rPr>
              <a:t>Data Service Package Component </a:t>
            </a:r>
            <a:endParaRPr lang="en-US" altLang="zh-TW" sz="2800" kern="0" dirty="0">
              <a:cs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4D6AEDAD-FA33-4F39-AFB8-25AB25E0C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603956"/>
              </p:ext>
            </p:extLst>
          </p:nvPr>
        </p:nvGraphicFramePr>
        <p:xfrm>
          <a:off x="4519468" y="755374"/>
          <a:ext cx="4441825" cy="399155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48079">
                  <a:extLst>
                    <a:ext uri="{9D8B030D-6E8A-4147-A177-3AD203B41FA5}">
                      <a16:colId xmlns:a16="http://schemas.microsoft.com/office/drawing/2014/main" xmlns="" val="2770439234"/>
                    </a:ext>
                  </a:extLst>
                </a:gridCol>
                <a:gridCol w="872834">
                  <a:extLst>
                    <a:ext uri="{9D8B030D-6E8A-4147-A177-3AD203B41FA5}">
                      <a16:colId xmlns:a16="http://schemas.microsoft.com/office/drawing/2014/main" xmlns="" val="59100135"/>
                    </a:ext>
                  </a:extLst>
                </a:gridCol>
                <a:gridCol w="962291">
                  <a:extLst>
                    <a:ext uri="{9D8B030D-6E8A-4147-A177-3AD203B41FA5}">
                      <a16:colId xmlns:a16="http://schemas.microsoft.com/office/drawing/2014/main" xmlns="" val="2875971456"/>
                    </a:ext>
                  </a:extLst>
                </a:gridCol>
                <a:gridCol w="1258621">
                  <a:extLst>
                    <a:ext uri="{9D8B030D-6E8A-4147-A177-3AD203B41FA5}">
                      <a16:colId xmlns:a16="http://schemas.microsoft.com/office/drawing/2014/main" xmlns="" val="1804162338"/>
                    </a:ext>
                  </a:extLst>
                </a:gridCol>
              </a:tblGrid>
              <a:tr h="4695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Component</a:t>
                      </a:r>
                      <a:endParaRPr lang="zh-TW" altLang="en-US" sz="1000" dirty="0"/>
                    </a:p>
                  </a:txBody>
                  <a:tcPr marL="91429" marR="91429" marT="45716" marB="4571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Service</a:t>
                      </a:r>
                      <a:endParaRPr lang="zh-TW" altLang="en-US" sz="1000" dirty="0"/>
                    </a:p>
                  </a:txBody>
                  <a:tcPr marL="91429" marR="91429" marT="45716" marB="4571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Memory Used</a:t>
                      </a:r>
                      <a:endParaRPr lang="zh-TW" altLang="en-US" sz="1000" dirty="0"/>
                    </a:p>
                  </a:txBody>
                  <a:tcPr marL="91429" marR="91429" marT="45716" marB="4571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Storage </a:t>
                      </a:r>
                    </a:p>
                    <a:p>
                      <a:pPr algn="ctr"/>
                      <a:r>
                        <a:rPr lang="en-US" altLang="zh-TW" sz="1000" dirty="0"/>
                        <a:t>Allocated</a:t>
                      </a:r>
                      <a:endParaRPr lang="zh-TW" altLang="en-US" sz="1000" dirty="0"/>
                    </a:p>
                  </a:txBody>
                  <a:tcPr marL="91429" marR="91429" marT="45716" marB="45716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9968404"/>
                  </a:ext>
                </a:extLst>
              </a:tr>
              <a:tr h="286974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Container Runtime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Moby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1G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xmlns="" val="1906958081"/>
                  </a:ext>
                </a:extLst>
              </a:tr>
              <a:tr h="286974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Persistent Volume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Ceph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3G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xmlns="" val="2888471196"/>
                  </a:ext>
                </a:extLst>
              </a:tr>
              <a:tr h="286974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Database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MongoDB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6G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1024G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xmlns="" val="3305098242"/>
                  </a:ext>
                </a:extLst>
              </a:tr>
              <a:tr h="286974"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PostgreSQL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0.5G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8G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xmlns="" val="812987983"/>
                  </a:ext>
                </a:extLst>
              </a:tr>
              <a:tr h="286974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err="1"/>
                        <a:t>IoTHub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RabbitMQ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6G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32G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xmlns="" val="2530708922"/>
                  </a:ext>
                </a:extLst>
              </a:tr>
              <a:tr h="286974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S3 Storage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Minio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0.25G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10G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xmlns="" val="3230359394"/>
                  </a:ext>
                </a:extLst>
              </a:tr>
              <a:tr h="286974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System Monitor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Prometheus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2</a:t>
                      </a:r>
                      <a:r>
                        <a:rPr lang="en-US" altLang="zh-TW" sz="1000" dirty="0" smtClean="0"/>
                        <a:t>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256G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xmlns="" val="1948580317"/>
                  </a:ext>
                </a:extLst>
              </a:tr>
              <a:tr h="46959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Dashboard Visualization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Grafana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128MB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xmlns="" val="3298908375"/>
                  </a:ext>
                </a:extLst>
              </a:tr>
              <a:tr h="46959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Load Balancing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Nginx-Ingress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1G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xmlns="" val="2355527214"/>
                  </a:ext>
                </a:extLst>
              </a:tr>
              <a:tr h="286974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DNS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err="1" smtClean="0"/>
                        <a:t>CoreDNS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0.5G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xmlns="" val="2316060241"/>
                  </a:ext>
                </a:extLst>
              </a:tr>
              <a:tr h="286974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WISE-PaaS/</a:t>
                      </a:r>
                      <a:r>
                        <a:rPr lang="en-US" altLang="zh-TW" sz="1000" dirty="0" err="1"/>
                        <a:t>DeviceOn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3.5G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:a16="http://schemas.microsoft.com/office/drawing/2014/main" xmlns="" val="2640943990"/>
                  </a:ext>
                </a:extLst>
              </a:tr>
            </a:tbl>
          </a:graphicData>
        </a:graphic>
      </p:graphicFrame>
      <p:sp>
        <p:nvSpPr>
          <p:cNvPr id="21559" name="內容版面配置區 1">
            <a:extLst>
              <a:ext uri="{FF2B5EF4-FFF2-40B4-BE49-F238E27FC236}">
                <a16:creationId xmlns:a16="http://schemas.microsoft.com/office/drawing/2014/main" xmlns="" id="{001BB27F-4F08-49B7-99EB-6C0240C1F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557213"/>
          </a:xfrm>
        </p:spPr>
        <p:txBody>
          <a:bodyPr/>
          <a:lstStyle/>
          <a:p>
            <a:r>
              <a:rPr lang="en-US" altLang="zh-TW" sz="1800" dirty="0"/>
              <a:t>Infrastructure</a:t>
            </a:r>
          </a:p>
          <a:p>
            <a:pPr lvl="1"/>
            <a:r>
              <a:rPr lang="en-US" altLang="zh-TW" sz="1400" dirty="0"/>
              <a:t>Ubuntu </a:t>
            </a:r>
            <a:r>
              <a:rPr lang="en-US" altLang="zh-TW" sz="1400" b="1" dirty="0">
                <a:solidFill>
                  <a:srgbClr val="C00000"/>
                </a:solidFill>
              </a:rPr>
              <a:t>16.04</a:t>
            </a:r>
            <a:r>
              <a:rPr lang="en-US" altLang="zh-TW" sz="1400" dirty="0"/>
              <a:t> Desktop (</a:t>
            </a:r>
            <a:r>
              <a:rPr lang="en-US" altLang="zh-TW" sz="1400" b="1" i="1" dirty="0">
                <a:solidFill>
                  <a:srgbClr val="C00000"/>
                </a:solidFill>
              </a:rPr>
              <a:t>License Required</a:t>
            </a:r>
            <a:r>
              <a:rPr lang="en-US" altLang="zh-TW" sz="1400" dirty="0"/>
              <a:t>)</a:t>
            </a:r>
          </a:p>
          <a:p>
            <a:pPr lvl="1"/>
            <a:r>
              <a:rPr lang="en-US" altLang="zh-TW" sz="1400" dirty="0"/>
              <a:t>Kubernetes 1.11.3</a:t>
            </a:r>
          </a:p>
          <a:p>
            <a:pPr lvl="1"/>
            <a:endParaRPr lang="en-US" altLang="zh-TW" sz="1400" dirty="0"/>
          </a:p>
          <a:p>
            <a:r>
              <a:rPr lang="en-US" altLang="zh-TW" sz="1800" dirty="0"/>
              <a:t>Memory Usage</a:t>
            </a:r>
          </a:p>
          <a:p>
            <a:pPr lvl="1"/>
            <a:r>
              <a:rPr lang="en-US" altLang="zh-TW" sz="1400" b="1" dirty="0">
                <a:solidFill>
                  <a:srgbClr val="C00000"/>
                </a:solidFill>
              </a:rPr>
              <a:t>23G</a:t>
            </a:r>
            <a:r>
              <a:rPr lang="en-US" altLang="zh-TW" sz="1400" dirty="0"/>
              <a:t>/32G</a:t>
            </a:r>
          </a:p>
          <a:p>
            <a:pPr lvl="1"/>
            <a:endParaRPr lang="en-US" altLang="zh-TW" sz="1400" dirty="0"/>
          </a:p>
          <a:p>
            <a:r>
              <a:rPr lang="en-US" altLang="zh-TW" sz="1800" dirty="0"/>
              <a:t>Storage Usage</a:t>
            </a:r>
          </a:p>
          <a:p>
            <a:pPr lvl="1"/>
            <a:r>
              <a:rPr lang="en-US" altLang="zh-TW" sz="1400" b="1" dirty="0" smtClean="0"/>
              <a:t>2T</a:t>
            </a:r>
            <a:endParaRPr lang="en-US" altLang="zh-TW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227DAF2-B84E-4FC9-B97B-13637DBD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kern="0" dirty="0">
                <a:cs typeface="Arial" panose="020B0604020202020204" pitchFamily="34" charset="0"/>
              </a:rPr>
              <a:t>Single Node </a:t>
            </a:r>
            <a:r>
              <a:rPr lang="en-US" altLang="zh-TW" kern="0" dirty="0" smtClean="0">
                <a:cs typeface="Arial" panose="020B0604020202020204" pitchFamily="34" charset="0"/>
              </a:rPr>
              <a:t>HW Capacity</a:t>
            </a:r>
            <a:endParaRPr lang="en-US" altLang="zh-TW" kern="0" dirty="0">
              <a:cs typeface="Arial" panose="020B0604020202020204" pitchFamily="34" charset="0"/>
            </a:endParaRPr>
          </a:p>
        </p:txBody>
      </p:sp>
      <p:sp>
        <p:nvSpPr>
          <p:cNvPr id="22531" name="內容版面配置區 1">
            <a:extLst>
              <a:ext uri="{FF2B5EF4-FFF2-40B4-BE49-F238E27FC236}">
                <a16:creationId xmlns:a16="http://schemas.microsoft.com/office/drawing/2014/main" xmlns="" id="{71F07E35-F159-41AF-BE0E-EFD1509EF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2598738"/>
          </a:xfrm>
        </p:spPr>
        <p:txBody>
          <a:bodyPr/>
          <a:lstStyle/>
          <a:p>
            <a:r>
              <a:rPr lang="en-US" altLang="zh-TW" sz="1800" dirty="0"/>
              <a:t>400 Edge Devices </a:t>
            </a:r>
          </a:p>
          <a:p>
            <a:pPr lvl="1"/>
            <a:r>
              <a:rPr lang="en-US" altLang="zh-TW" sz="1400" b="1" dirty="0">
                <a:solidFill>
                  <a:srgbClr val="FF0000"/>
                </a:solidFill>
              </a:rPr>
              <a:t>30000</a:t>
            </a:r>
            <a:r>
              <a:rPr lang="en-US" altLang="zh-TW" sz="1400" dirty="0"/>
              <a:t> Tags/Sec</a:t>
            </a:r>
          </a:p>
          <a:p>
            <a:pPr lvl="1"/>
            <a:r>
              <a:rPr lang="en-US" altLang="zh-TW" sz="1400" b="1" dirty="0" smtClean="0">
                <a:solidFill>
                  <a:srgbClr val="FF0000"/>
                </a:solidFill>
              </a:rPr>
              <a:t>1TB </a:t>
            </a:r>
            <a:r>
              <a:rPr lang="en-US" altLang="zh-TW" sz="1400" dirty="0" smtClean="0"/>
              <a:t>Storage </a:t>
            </a:r>
            <a:r>
              <a:rPr lang="en-US" altLang="zh-TW" sz="1400" dirty="0"/>
              <a:t>Used Per Week</a:t>
            </a:r>
          </a:p>
          <a:p>
            <a:pPr lvl="1"/>
            <a:endParaRPr lang="en-US" altLang="zh-TW" sz="1400" dirty="0"/>
          </a:p>
          <a:p>
            <a:r>
              <a:rPr lang="en-US" altLang="zh-TW" sz="1800" dirty="0"/>
              <a:t>System </a:t>
            </a:r>
            <a:r>
              <a:rPr lang="en-US" altLang="zh-TW" sz="1800" dirty="0" smtClean="0"/>
              <a:t>Monitor (</a:t>
            </a:r>
            <a:r>
              <a:rPr lang="en-US" altLang="zh-TW" sz="1800" dirty="0" err="1" smtClean="0"/>
              <a:t>Grafana</a:t>
            </a:r>
            <a:r>
              <a:rPr lang="en-US" altLang="zh-TW" sz="1800" dirty="0" smtClean="0"/>
              <a:t> with Prometheus)</a:t>
            </a:r>
            <a:endParaRPr lang="en-US" altLang="zh-TW" sz="1800" dirty="0"/>
          </a:p>
          <a:p>
            <a:pPr lvl="1"/>
            <a:r>
              <a:rPr lang="en-US" altLang="zh-TW" sz="1400" dirty="0"/>
              <a:t>Monthly Recycle</a:t>
            </a:r>
          </a:p>
          <a:p>
            <a:pPr lvl="1"/>
            <a:r>
              <a:rPr lang="en-US" altLang="zh-TW" sz="1400" dirty="0"/>
              <a:t>5s, Sample Rate</a:t>
            </a:r>
          </a:p>
          <a:p>
            <a:pPr lvl="1"/>
            <a:r>
              <a:rPr lang="en-US" altLang="zh-TW" sz="1400" b="1" dirty="0">
                <a:solidFill>
                  <a:srgbClr val="FF0000"/>
                </a:solidFill>
              </a:rPr>
              <a:t>150G</a:t>
            </a:r>
            <a:r>
              <a:rPr lang="en-US" altLang="zh-TW" sz="1400" dirty="0"/>
              <a:t> Storage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2700">
            <a:extLst>
              <a:ext uri="{FF2B5EF4-FFF2-40B4-BE49-F238E27FC236}">
                <a16:creationId xmlns:a16="http://schemas.microsoft.com/office/drawing/2014/main" xmlns="" id="{7BCD65BE-099A-421F-8439-D853A3E789F4}"/>
              </a:ext>
            </a:extLst>
          </p:cNvPr>
          <p:cNvSpPr/>
          <p:nvPr/>
        </p:nvSpPr>
        <p:spPr>
          <a:xfrm>
            <a:off x="1907704" y="1385500"/>
            <a:ext cx="5311542" cy="1662499"/>
          </a:xfrm>
          <a:prstGeom prst="roundRect">
            <a:avLst>
              <a:gd name="adj" fmla="val 3611"/>
            </a:avLst>
          </a:prstGeom>
          <a:solidFill>
            <a:srgbClr val="9773B5">
              <a:alpha val="60000"/>
            </a:srgbClr>
          </a:solidFill>
          <a:ln w="25400">
            <a:solidFill>
              <a:srgbClr val="000000">
                <a:alpha val="0"/>
              </a:srgbClr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defTabSz="584200"/>
            <a:endParaRPr sz="40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4" name="Shape 2701">
            <a:extLst>
              <a:ext uri="{FF2B5EF4-FFF2-40B4-BE49-F238E27FC236}">
                <a16:creationId xmlns:a16="http://schemas.microsoft.com/office/drawing/2014/main" xmlns="" id="{A972FB5D-ACDC-4855-9658-9ABA73264CBD}"/>
              </a:ext>
            </a:extLst>
          </p:cNvPr>
          <p:cNvSpPr/>
          <p:nvPr/>
        </p:nvSpPr>
        <p:spPr>
          <a:xfrm>
            <a:off x="1907713" y="1386785"/>
            <a:ext cx="5311532" cy="232619"/>
          </a:xfrm>
          <a:prstGeom prst="roundRect">
            <a:avLst>
              <a:gd name="adj" fmla="val 21602"/>
            </a:avLst>
          </a:prstGeom>
          <a:solidFill>
            <a:srgbClr val="6E186E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5" name="Shape 2707">
            <a:extLst>
              <a:ext uri="{FF2B5EF4-FFF2-40B4-BE49-F238E27FC236}">
                <a16:creationId xmlns:a16="http://schemas.microsoft.com/office/drawing/2014/main" xmlns="" id="{6FAAEDB0-8013-4EC4-8718-7D8FFC3A1543}"/>
              </a:ext>
            </a:extLst>
          </p:cNvPr>
          <p:cNvSpPr/>
          <p:nvPr/>
        </p:nvSpPr>
        <p:spPr>
          <a:xfrm>
            <a:off x="1907713" y="1533530"/>
            <a:ext cx="5311533" cy="545699"/>
          </a:xfrm>
          <a:prstGeom prst="rect">
            <a:avLst/>
          </a:prstGeom>
          <a:solidFill>
            <a:srgbClr val="6E186E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584200"/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E3585CC-DD39-4E45-B1BC-C1EDFFE00AF9}"/>
              </a:ext>
            </a:extLst>
          </p:cNvPr>
          <p:cNvSpPr txBox="1"/>
          <p:nvPr/>
        </p:nvSpPr>
        <p:spPr>
          <a:xfrm>
            <a:off x="0" y="197684"/>
            <a:ext cx="9144000" cy="522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E1B59"/>
                </a:solidFill>
              </a:rPr>
              <a:t>Service Deployment and Purchase </a:t>
            </a:r>
            <a:r>
              <a:rPr lang="en-US" altLang="zh-TW" sz="2800" b="1" dirty="0" smtClean="0">
                <a:solidFill>
                  <a:srgbClr val="3E1B59"/>
                </a:solidFill>
              </a:rPr>
              <a:t>from marketplace</a:t>
            </a:r>
            <a:endParaRPr lang="zh-TW" altLang="en-US" sz="2800" b="1" dirty="0">
              <a:solidFill>
                <a:srgbClr val="3E1B59"/>
              </a:solidFill>
            </a:endParaRPr>
          </a:p>
        </p:txBody>
      </p:sp>
      <p:sp>
        <p:nvSpPr>
          <p:cNvPr id="44" name="矩形 7">
            <a:extLst>
              <a:ext uri="{FF2B5EF4-FFF2-40B4-BE49-F238E27FC236}">
                <a16:creationId xmlns:a16="http://schemas.microsoft.com/office/drawing/2014/main" xmlns="" id="{40A673EB-420C-4AA0-BDF9-7367CA04045B}"/>
              </a:ext>
            </a:extLst>
          </p:cNvPr>
          <p:cNvSpPr/>
          <p:nvPr/>
        </p:nvSpPr>
        <p:spPr>
          <a:xfrm>
            <a:off x="0" y="3672190"/>
            <a:ext cx="9144000" cy="1046308"/>
          </a:xfrm>
          <a:prstGeom prst="rect">
            <a:avLst/>
          </a:prstGeom>
          <a:solidFill>
            <a:srgbClr val="38185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altLang="zh-TW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altLang="zh-TW" sz="1400" i="1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927BD14-9F84-48B2-B44B-2BBA360B4202}"/>
              </a:ext>
            </a:extLst>
          </p:cNvPr>
          <p:cNvGrpSpPr/>
          <p:nvPr/>
        </p:nvGrpSpPr>
        <p:grpSpPr>
          <a:xfrm>
            <a:off x="5782730" y="3223918"/>
            <a:ext cx="805494" cy="377142"/>
            <a:chOff x="6861771" y="3583717"/>
            <a:chExt cx="805494" cy="377491"/>
          </a:xfrm>
        </p:grpSpPr>
        <p:cxnSp>
          <p:nvCxnSpPr>
            <p:cNvPr id="51" name="直線單箭頭接點 119">
              <a:extLst>
                <a:ext uri="{FF2B5EF4-FFF2-40B4-BE49-F238E27FC236}">
                  <a16:creationId xmlns:a16="http://schemas.microsoft.com/office/drawing/2014/main" xmlns="" id="{6E55404F-0E34-46A2-ADCD-CAC766161459}"/>
                </a:ext>
              </a:extLst>
            </p:cNvPr>
            <p:cNvCxnSpPr/>
            <p:nvPr/>
          </p:nvCxnSpPr>
          <p:spPr>
            <a:xfrm flipV="1">
              <a:off x="6861771" y="3583717"/>
              <a:ext cx="0" cy="377491"/>
            </a:xfrm>
            <a:prstGeom prst="straightConnector1">
              <a:avLst/>
            </a:prstGeom>
            <a:ln w="25400">
              <a:solidFill>
                <a:srgbClr val="AA71D5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120">
              <a:extLst>
                <a:ext uri="{FF2B5EF4-FFF2-40B4-BE49-F238E27FC236}">
                  <a16:creationId xmlns:a16="http://schemas.microsoft.com/office/drawing/2014/main" xmlns="" id="{4CBBB3B5-2E3F-42ED-84A3-9E193824B141}"/>
                </a:ext>
              </a:extLst>
            </p:cNvPr>
            <p:cNvCxnSpPr/>
            <p:nvPr/>
          </p:nvCxnSpPr>
          <p:spPr>
            <a:xfrm flipV="1">
              <a:off x="7120502" y="3583717"/>
              <a:ext cx="0" cy="377491"/>
            </a:xfrm>
            <a:prstGeom prst="straightConnector1">
              <a:avLst/>
            </a:prstGeom>
            <a:ln w="25400">
              <a:solidFill>
                <a:srgbClr val="AA71D5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121">
              <a:extLst>
                <a:ext uri="{FF2B5EF4-FFF2-40B4-BE49-F238E27FC236}">
                  <a16:creationId xmlns:a16="http://schemas.microsoft.com/office/drawing/2014/main" xmlns="" id="{8B86896F-1A5C-49D0-AB92-0A4C500F0881}"/>
                </a:ext>
              </a:extLst>
            </p:cNvPr>
            <p:cNvCxnSpPr/>
            <p:nvPr/>
          </p:nvCxnSpPr>
          <p:spPr>
            <a:xfrm flipV="1">
              <a:off x="7408534" y="3583717"/>
              <a:ext cx="0" cy="377491"/>
            </a:xfrm>
            <a:prstGeom prst="straightConnector1">
              <a:avLst/>
            </a:prstGeom>
            <a:ln w="25400">
              <a:solidFill>
                <a:srgbClr val="AA71D5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122">
              <a:extLst>
                <a:ext uri="{FF2B5EF4-FFF2-40B4-BE49-F238E27FC236}">
                  <a16:creationId xmlns:a16="http://schemas.microsoft.com/office/drawing/2014/main" xmlns="" id="{D6F8C7AF-8F2D-4054-B76E-F697947FB6F4}"/>
                </a:ext>
              </a:extLst>
            </p:cNvPr>
            <p:cNvCxnSpPr/>
            <p:nvPr/>
          </p:nvCxnSpPr>
          <p:spPr>
            <a:xfrm flipV="1">
              <a:off x="7667265" y="3583717"/>
              <a:ext cx="0" cy="377491"/>
            </a:xfrm>
            <a:prstGeom prst="straightConnector1">
              <a:avLst/>
            </a:prstGeom>
            <a:ln w="25400">
              <a:solidFill>
                <a:srgbClr val="AA71D5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035D86CE-E769-4B94-8DEA-0D552DA23296}"/>
              </a:ext>
            </a:extLst>
          </p:cNvPr>
          <p:cNvSpPr/>
          <p:nvPr/>
        </p:nvSpPr>
        <p:spPr>
          <a:xfrm>
            <a:off x="3075734" y="3271901"/>
            <a:ext cx="2523534" cy="510921"/>
          </a:xfrm>
          <a:prstGeom prst="roundRect">
            <a:avLst/>
          </a:prstGeom>
          <a:solidFill>
            <a:schemeClr val="bg1"/>
          </a:solidFill>
          <a:ln>
            <a:solidFill>
              <a:srgbClr val="6E18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182880" rtlCol="0" anchor="ctr"/>
          <a:lstStyle/>
          <a:p>
            <a:pPr algn="ctr"/>
            <a:r>
              <a:rPr lang="en-US" altLang="zh-TW" sz="1600" dirty="0" smtClean="0">
                <a:solidFill>
                  <a:srgbClr val="6E186E"/>
                </a:solidFill>
              </a:rPr>
              <a:t>Perpetual License</a:t>
            </a:r>
            <a:endParaRPr lang="en-US" altLang="zh-TW" sz="1600" dirty="0">
              <a:solidFill>
                <a:srgbClr val="6E186E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1B097AD5-EBF2-4100-A5CF-AAE727ACFEF5}"/>
              </a:ext>
            </a:extLst>
          </p:cNvPr>
          <p:cNvSpPr txBox="1"/>
          <p:nvPr/>
        </p:nvSpPr>
        <p:spPr>
          <a:xfrm>
            <a:off x="2936215" y="2157184"/>
            <a:ext cx="3393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Data Server</a:t>
            </a:r>
            <a:r>
              <a:rPr lang="zh-TW" altLang="en-US" sz="1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TW" sz="1600" b="1" dirty="0" smtClean="0">
                <a:solidFill>
                  <a:schemeClr val="bg1"/>
                </a:solidFill>
                <a:latin typeface="+mj-lt"/>
              </a:rPr>
              <a:t>Package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Shape 2710">
            <a:extLst>
              <a:ext uri="{FF2B5EF4-FFF2-40B4-BE49-F238E27FC236}">
                <a16:creationId xmlns:a16="http://schemas.microsoft.com/office/drawing/2014/main" xmlns="" id="{DAF4F0C5-296A-4CF2-B2C0-0A636F6CFDAF}"/>
              </a:ext>
            </a:extLst>
          </p:cNvPr>
          <p:cNvSpPr/>
          <p:nvPr/>
        </p:nvSpPr>
        <p:spPr>
          <a:xfrm>
            <a:off x="4065749" y="1400526"/>
            <a:ext cx="2191434" cy="58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r>
              <a:rPr lang="en-US" altLang="zh-TW" sz="3500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200</a:t>
            </a:r>
            <a:r>
              <a:rPr lang="en-US" sz="3500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 </a:t>
            </a:r>
            <a:r>
              <a:rPr lang="en-US" sz="1200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Points / master node</a:t>
            </a:r>
            <a:endParaRPr lang="en-US" sz="1200" dirty="0">
              <a:solidFill>
                <a:srgbClr val="FFFFFF"/>
              </a:solidFill>
              <a:latin typeface="+mj-l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026" name="Picture 2" descr="ãkubernetes logo png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00" y="2601141"/>
            <a:ext cx="1585000" cy="34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ubuntu logo png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255" y="2588530"/>
            <a:ext cx="1178407" cy="35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hape 2710">
            <a:extLst>
              <a:ext uri="{FF2B5EF4-FFF2-40B4-BE49-F238E27FC236}">
                <a16:creationId xmlns:a16="http://schemas.microsoft.com/office/drawing/2014/main" xmlns="" id="{DAF4F0C5-296A-4CF2-B2C0-0A636F6CFDAF}"/>
              </a:ext>
            </a:extLst>
          </p:cNvPr>
          <p:cNvSpPr/>
          <p:nvPr/>
        </p:nvSpPr>
        <p:spPr>
          <a:xfrm>
            <a:off x="6255840" y="1851987"/>
            <a:ext cx="963405" cy="227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r>
              <a:rPr lang="en-US" sz="900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* 1 Point = 10 USD</a:t>
            </a:r>
            <a:endParaRPr lang="en-US" sz="900" dirty="0">
              <a:solidFill>
                <a:srgbClr val="FFFFFF"/>
              </a:solidFill>
              <a:latin typeface="+mj-l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" name="Shape 2710">
            <a:extLst>
              <a:ext uri="{FF2B5EF4-FFF2-40B4-BE49-F238E27FC236}">
                <a16:creationId xmlns:a16="http://schemas.microsoft.com/office/drawing/2014/main" xmlns="" id="{DAF4F0C5-296A-4CF2-B2C0-0A636F6CFDAF}"/>
              </a:ext>
            </a:extLst>
          </p:cNvPr>
          <p:cNvSpPr/>
          <p:nvPr/>
        </p:nvSpPr>
        <p:spPr>
          <a:xfrm>
            <a:off x="832095" y="4019400"/>
            <a:ext cx="6907917" cy="351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r>
              <a:rPr lang="en-US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Include 10 </a:t>
            </a:r>
            <a:r>
              <a:rPr lang="en-US" dirty="0" err="1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EdgeSense</a:t>
            </a:r>
            <a:r>
              <a:rPr lang="en-US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/</a:t>
            </a:r>
            <a:r>
              <a:rPr lang="en-US" dirty="0" err="1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DeviceOn</a:t>
            </a:r>
            <a:r>
              <a:rPr lang="en-US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 license and 3 months S/W service fee  </a:t>
            </a:r>
            <a:endParaRPr lang="en-US" dirty="0">
              <a:solidFill>
                <a:srgbClr val="FFFFFF"/>
              </a:solidFill>
              <a:latin typeface="+mj-l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" name="Shape 2710">
            <a:extLst>
              <a:ext uri="{FF2B5EF4-FFF2-40B4-BE49-F238E27FC236}">
                <a16:creationId xmlns:a16="http://schemas.microsoft.com/office/drawing/2014/main" xmlns="" id="{DAF4F0C5-296A-4CF2-B2C0-0A636F6CFDAF}"/>
              </a:ext>
            </a:extLst>
          </p:cNvPr>
          <p:cNvSpPr/>
          <p:nvPr/>
        </p:nvSpPr>
        <p:spPr>
          <a:xfrm>
            <a:off x="6331773" y="4486712"/>
            <a:ext cx="2816477" cy="227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r>
              <a:rPr lang="en-US" sz="900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*SW service included SW consulting and package upgrade </a:t>
            </a:r>
            <a:endParaRPr lang="en-US" sz="900" dirty="0">
              <a:solidFill>
                <a:srgbClr val="FFFFFF"/>
              </a:solidFill>
              <a:latin typeface="+mj-lt"/>
              <a:ea typeface="Open Sans Light"/>
              <a:cs typeface="Open Sans Light"/>
              <a:sym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72937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227DAF2-B84E-4FC9-B97B-13637DBD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kern="0" dirty="0">
                <a:cs typeface="Arial" panose="020B0604020202020204" pitchFamily="34" charset="0"/>
              </a:rPr>
              <a:t>Product SKU</a:t>
            </a:r>
            <a:r>
              <a:rPr lang="zh-TW" altLang="en-US" kern="0" dirty="0">
                <a:cs typeface="Arial" panose="020B0604020202020204" pitchFamily="34" charset="0"/>
              </a:rPr>
              <a:t> </a:t>
            </a:r>
            <a:r>
              <a:rPr lang="en-US" altLang="zh-TW" kern="0" dirty="0" smtClean="0">
                <a:cs typeface="Arial" panose="020B0604020202020204" pitchFamily="34" charset="0"/>
              </a:rPr>
              <a:t>Offering and pricing  </a:t>
            </a:r>
            <a:endParaRPr lang="en-US" altLang="zh-TW" kern="0" dirty="0">
              <a:cs typeface="Arial" panose="020B0604020202020204" pitchFamily="34" charset="0"/>
            </a:endParaRP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xmlns="" id="{922ADD79-42D7-4F5E-8A8E-A1502258A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29147"/>
              </p:ext>
            </p:extLst>
          </p:nvPr>
        </p:nvGraphicFramePr>
        <p:xfrm>
          <a:off x="118820" y="1420865"/>
          <a:ext cx="8965097" cy="2682344"/>
        </p:xfrm>
        <a:graphic>
          <a:graphicData uri="http://schemas.openxmlformats.org/drawingml/2006/table">
            <a:tbl>
              <a:tblPr/>
              <a:tblGrid>
                <a:gridCol w="981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23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43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5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642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4259"/>
                <a:gridCol w="1064259"/>
              </a:tblGrid>
              <a:tr h="548693"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SKU/</a:t>
                      </a:r>
                      <a:r>
                        <a:rPr kumimoji="1" lang="zh-CN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Config.</a:t>
                      </a: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Server Quantity</a:t>
                      </a: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Compute </a:t>
                      </a:r>
                      <a:r>
                        <a:rPr kumimoji="1" lang="zh-CN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(CPU</a:t>
                      </a:r>
                      <a:r>
                        <a:rPr kumimoji="1" lang="zh-CN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)</a:t>
                      </a: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Memory (GB)</a:t>
                      </a: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Physical </a:t>
                      </a:r>
                      <a:r>
                        <a:rPr kumimoji="1" lang="zh-CN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Storage (TB)</a:t>
                      </a: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SRP</a:t>
                      </a:r>
                      <a:r>
                        <a:rPr kumimoji="1" lang="zh-TW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</a:t>
                      </a: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Pricing</a:t>
                      </a:r>
                      <a:endParaRPr kumimoji="1" lang="zh-CN" altLang="zh-TW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Pricing</a:t>
                      </a:r>
                      <a:endParaRPr kumimoji="1" lang="zh-CN" altLang="zh-TW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177"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Entry</a:t>
                      </a: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*Master/Node</a:t>
                      </a:r>
                      <a:r>
                        <a:rPr kumimoji="1" lang="zh-CN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x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1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288000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4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  <a:cs typeface="+mn-cs"/>
                        </a:rPr>
                        <a:t>32</a:t>
                      </a:r>
                      <a:endParaRPr kumimoji="1" lang="zh-CN" altLang="zh-TW" sz="15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  <a:cs typeface="+mn-cs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2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200 WP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(Include 10 </a:t>
                      </a:r>
                      <a:r>
                        <a:rPr kumimoji="1" lang="en-US" altLang="zh-CN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DeviceOn</a:t>
                      </a:r>
                      <a:r>
                        <a:rPr kumimoji="1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license)</a:t>
                      </a:r>
                      <a:endParaRPr kumimoji="1" lang="zh-CN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$2000</a:t>
                      </a:r>
                      <a:endParaRPr kumimoji="1" lang="zh-CN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06003"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Advanced</a:t>
                      </a:r>
                      <a:endParaRPr kumimoji="1" lang="zh-CN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*Master/Node</a:t>
                      </a:r>
                      <a:r>
                        <a:rPr kumimoji="1" lang="zh-CN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x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       (w/ HA)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288000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12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96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6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500 WP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(Include </a:t>
                      </a:r>
                      <a:r>
                        <a:rPr kumimoji="1" lang="en-US" altLang="zh-CN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DeviceOn</a:t>
                      </a:r>
                      <a:r>
                        <a:rPr kumimoji="1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license)</a:t>
                      </a:r>
                      <a:endParaRPr kumimoji="1" lang="zh-CN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$5000</a:t>
                      </a:r>
                      <a:endParaRPr kumimoji="1" lang="zh-CN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6527"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Addition</a:t>
                      </a:r>
                      <a:endParaRPr kumimoji="1" lang="zh-CN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 Node</a:t>
                      </a:r>
                      <a:r>
                        <a:rPr kumimoji="1" lang="zh-CN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x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1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288000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4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32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2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100 WP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(</a:t>
                      </a:r>
                      <a:r>
                        <a:rPr kumimoji="1" lang="en-US" altLang="zh-CN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DeviceOn</a:t>
                      </a:r>
                      <a:r>
                        <a:rPr kumimoji="1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recharge excluded)</a:t>
                      </a:r>
                      <a:endParaRPr kumimoji="1" lang="zh-CN" altLang="zh-TW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$1000</a:t>
                      </a:r>
                      <a:endParaRPr kumimoji="1" lang="zh-CN" altLang="zh-TW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23587" name="群組 41">
            <a:extLst>
              <a:ext uri="{FF2B5EF4-FFF2-40B4-BE49-F238E27FC236}">
                <a16:creationId xmlns:a16="http://schemas.microsoft.com/office/drawing/2014/main" xmlns="" id="{7F2B0191-01A0-479B-82AC-899D03E495D3}"/>
              </a:ext>
            </a:extLst>
          </p:cNvPr>
          <p:cNvGrpSpPr>
            <a:grpSpLocks/>
          </p:cNvGrpSpPr>
          <p:nvPr/>
        </p:nvGrpSpPr>
        <p:grpSpPr bwMode="auto">
          <a:xfrm>
            <a:off x="2844470" y="1719383"/>
            <a:ext cx="1042988" cy="981075"/>
            <a:chOff x="1044674" y="4679974"/>
            <a:chExt cx="1043583" cy="981180"/>
          </a:xfrm>
        </p:grpSpPr>
        <p:pic>
          <p:nvPicPr>
            <p:cNvPr id="43" name="Picture 4" descr="ç¸éåç">
              <a:extLst>
                <a:ext uri="{FF2B5EF4-FFF2-40B4-BE49-F238E27FC236}">
                  <a16:creationId xmlns:a16="http://schemas.microsoft.com/office/drawing/2014/main" xmlns="" id="{DF3AB7AD-BD4A-4D19-BB04-464DAB648F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674" y="4679974"/>
              <a:ext cx="1043583" cy="98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xmlns="" id="{4AF51BF5-AAE3-4A4F-84D4-FA0DE47A6502}"/>
                </a:ext>
              </a:extLst>
            </p:cNvPr>
            <p:cNvSpPr txBox="1"/>
            <p:nvPr/>
          </p:nvSpPr>
          <p:spPr>
            <a:xfrm>
              <a:off x="1503724" y="5148336"/>
              <a:ext cx="516231" cy="21592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800" b="1" kern="0" dirty="0">
                  <a:solidFill>
                    <a:prstClr val="white"/>
                  </a:solidFill>
                  <a:latin typeface="Arial"/>
                  <a:ea typeface="新細明體"/>
                </a:rPr>
                <a:t>Master</a:t>
              </a:r>
              <a:endParaRPr kumimoji="0" lang="zh-TW" altLang="en-US" sz="800" b="1" kern="0" dirty="0">
                <a:solidFill>
                  <a:prstClr val="white"/>
                </a:solidFill>
                <a:latin typeface="Arial"/>
                <a:ea typeface="新細明體"/>
              </a:endParaRPr>
            </a:p>
          </p:txBody>
        </p:sp>
      </p:grpSp>
      <p:grpSp>
        <p:nvGrpSpPr>
          <p:cNvPr id="23588" name="群組 44">
            <a:extLst>
              <a:ext uri="{FF2B5EF4-FFF2-40B4-BE49-F238E27FC236}">
                <a16:creationId xmlns:a16="http://schemas.microsoft.com/office/drawing/2014/main" xmlns="" id="{638747B0-0EB3-471D-8926-DD26E0ACB1D8}"/>
              </a:ext>
            </a:extLst>
          </p:cNvPr>
          <p:cNvGrpSpPr>
            <a:grpSpLocks/>
          </p:cNvGrpSpPr>
          <p:nvPr/>
        </p:nvGrpSpPr>
        <p:grpSpPr bwMode="auto">
          <a:xfrm>
            <a:off x="2847700" y="3360319"/>
            <a:ext cx="1042988" cy="981075"/>
            <a:chOff x="3088154" y="5142084"/>
            <a:chExt cx="1043583" cy="981180"/>
          </a:xfrm>
        </p:grpSpPr>
        <p:pic>
          <p:nvPicPr>
            <p:cNvPr id="23597" name="Picture 4" descr="ç¸éåç">
              <a:extLst>
                <a:ext uri="{FF2B5EF4-FFF2-40B4-BE49-F238E27FC236}">
                  <a16:creationId xmlns:a16="http://schemas.microsoft.com/office/drawing/2014/main" xmlns="" id="{15CBB71E-C748-41A7-9A06-E620B839F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154" y="5142084"/>
              <a:ext cx="1043583" cy="981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98" name="文字方塊 46">
              <a:extLst>
                <a:ext uri="{FF2B5EF4-FFF2-40B4-BE49-F238E27FC236}">
                  <a16:creationId xmlns:a16="http://schemas.microsoft.com/office/drawing/2014/main" xmlns="" id="{181C0C32-AC6B-4FDA-9F82-00E2C8909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982" y="5609779"/>
              <a:ext cx="51648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800" b="1">
                  <a:solidFill>
                    <a:srgbClr val="FFFFFF"/>
                  </a:solidFill>
                  <a:latin typeface="Arial" panose="020B0604020202020204" pitchFamily="34" charset="0"/>
                </a:rPr>
                <a:t>Node</a:t>
              </a:r>
              <a:endParaRPr kumimoji="0" lang="zh-TW" altLang="en-US" sz="800" b="1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3589" name="群組 47">
            <a:extLst>
              <a:ext uri="{FF2B5EF4-FFF2-40B4-BE49-F238E27FC236}">
                <a16:creationId xmlns:a16="http://schemas.microsoft.com/office/drawing/2014/main" xmlns="" id="{DF7813CD-5F51-4F0C-A377-BD290D97C38F}"/>
              </a:ext>
            </a:extLst>
          </p:cNvPr>
          <p:cNvGrpSpPr>
            <a:grpSpLocks/>
          </p:cNvGrpSpPr>
          <p:nvPr/>
        </p:nvGrpSpPr>
        <p:grpSpPr bwMode="auto">
          <a:xfrm>
            <a:off x="2836003" y="2330031"/>
            <a:ext cx="1042988" cy="1412875"/>
            <a:chOff x="2699792" y="4785454"/>
            <a:chExt cx="1043583" cy="1413323"/>
          </a:xfrm>
        </p:grpSpPr>
        <p:pic>
          <p:nvPicPr>
            <p:cNvPr id="49" name="Picture 4" descr="ç¸éåç">
              <a:extLst>
                <a:ext uri="{FF2B5EF4-FFF2-40B4-BE49-F238E27FC236}">
                  <a16:creationId xmlns:a16="http://schemas.microsoft.com/office/drawing/2014/main" xmlns="" id="{CE09CE95-C926-4D3C-BC87-548AF10AF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5217597"/>
              <a:ext cx="1043583" cy="98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ç¸éåç">
              <a:extLst>
                <a:ext uri="{FF2B5EF4-FFF2-40B4-BE49-F238E27FC236}">
                  <a16:creationId xmlns:a16="http://schemas.microsoft.com/office/drawing/2014/main" xmlns="" id="{054E9AB6-5211-4EF6-8C98-663F34A76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5001573"/>
              <a:ext cx="1043583" cy="98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ç¸éåç">
              <a:extLst>
                <a:ext uri="{FF2B5EF4-FFF2-40B4-BE49-F238E27FC236}">
                  <a16:creationId xmlns:a16="http://schemas.microsoft.com/office/drawing/2014/main" xmlns="" id="{EEA31654-86FB-4D75-A6BE-D62272237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4785454"/>
              <a:ext cx="1043583" cy="98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xmlns="" id="{06BA4392-DE0F-457B-ACE8-EDDC8C2917A4}"/>
                </a:ext>
              </a:extLst>
            </p:cNvPr>
            <p:cNvSpPr txBox="1"/>
            <p:nvPr/>
          </p:nvSpPr>
          <p:spPr>
            <a:xfrm>
              <a:off x="3192198" y="5247562"/>
              <a:ext cx="516232" cy="2143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800" b="1" kern="0" dirty="0">
                  <a:solidFill>
                    <a:prstClr val="white"/>
                  </a:solidFill>
                  <a:latin typeface="Arial"/>
                  <a:ea typeface="新細明體"/>
                </a:rPr>
                <a:t>Master</a:t>
              </a:r>
              <a:endParaRPr kumimoji="0" lang="zh-TW" altLang="en-US" sz="800" b="1" kern="0" dirty="0">
                <a:solidFill>
                  <a:prstClr val="white"/>
                </a:solidFill>
                <a:latin typeface="Arial"/>
                <a:ea typeface="新細明體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xmlns="" id="{5960EAF7-AF31-45F8-8053-CCFBF47744B5}"/>
                </a:ext>
              </a:extLst>
            </p:cNvPr>
            <p:cNvSpPr txBox="1"/>
            <p:nvPr/>
          </p:nvSpPr>
          <p:spPr>
            <a:xfrm>
              <a:off x="3189021" y="5471471"/>
              <a:ext cx="516232" cy="2159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800" b="1" kern="0" dirty="0">
                  <a:solidFill>
                    <a:prstClr val="white"/>
                  </a:solidFill>
                  <a:latin typeface="Arial"/>
                  <a:ea typeface="新細明體"/>
                </a:rPr>
                <a:t>Master</a:t>
              </a:r>
              <a:endParaRPr kumimoji="0" lang="zh-TW" altLang="en-US" sz="800" b="1" kern="0" dirty="0">
                <a:solidFill>
                  <a:prstClr val="white"/>
                </a:solidFill>
                <a:latin typeface="Arial"/>
                <a:ea typeface="新細明體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xmlns="" id="{41A99D9B-465F-4EBA-B353-061EDD427AD3}"/>
                </a:ext>
              </a:extLst>
            </p:cNvPr>
            <p:cNvSpPr txBox="1"/>
            <p:nvPr/>
          </p:nvSpPr>
          <p:spPr>
            <a:xfrm>
              <a:off x="3182667" y="5677912"/>
              <a:ext cx="516232" cy="2159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800" b="1" kern="0" dirty="0">
                  <a:solidFill>
                    <a:prstClr val="white"/>
                  </a:solidFill>
                  <a:latin typeface="Arial"/>
                  <a:ea typeface="新細明體"/>
                </a:rPr>
                <a:t>Master</a:t>
              </a:r>
              <a:endParaRPr kumimoji="0" lang="zh-TW" altLang="en-US" sz="800" b="1" kern="0" dirty="0">
                <a:solidFill>
                  <a:prstClr val="white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23590" name="文字方塊 54">
            <a:extLst>
              <a:ext uri="{FF2B5EF4-FFF2-40B4-BE49-F238E27FC236}">
                <a16:creationId xmlns:a16="http://schemas.microsoft.com/office/drawing/2014/main" xmlns="" id="{C27040CE-603E-4A82-AD42-7398483FD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4280530"/>
            <a:ext cx="850106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050" dirty="0">
                <a:solidFill>
                  <a:srgbClr val="000000"/>
                </a:solidFill>
                <a:latin typeface="Arial" panose="020B0604020202020204" pitchFamily="34" charset="0"/>
              </a:rPr>
              <a:t>*Converged (Master) node running Kubernetes master and worker node on the same machine.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9689"/>
            <a:ext cx="8229600" cy="519870"/>
          </a:xfrm>
        </p:spPr>
        <p:txBody>
          <a:bodyPr/>
          <a:lstStyle/>
          <a:p>
            <a:pPr algn="ctr"/>
            <a:r>
              <a:rPr lang="en-US" altLang="zh-TW" dirty="0" err="1" smtClean="0"/>
              <a:t>IoT</a:t>
            </a:r>
            <a:r>
              <a:rPr lang="en-US" altLang="zh-TW" dirty="0" smtClean="0"/>
              <a:t> Data Server platform management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" y="738701"/>
            <a:ext cx="2614145" cy="1382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" y="2635464"/>
            <a:ext cx="2614145" cy="179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955" y="738703"/>
            <a:ext cx="2489361" cy="138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438" y="2635464"/>
            <a:ext cx="2438089" cy="167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743322" y="724336"/>
            <a:ext cx="1875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Data Server Monitor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100" dirty="0" smtClean="0"/>
              <a:t>Cluster Resources Usage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100" dirty="0" smtClean="0"/>
              <a:t>Service Statuses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009215" y="724336"/>
            <a:ext cx="2052235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/>
              <a:t>IoT</a:t>
            </a:r>
            <a:r>
              <a:rPr lang="en-US" altLang="zh-TW" sz="1200" dirty="0" smtClean="0"/>
              <a:t> Hub Monitor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050" dirty="0" err="1" smtClean="0"/>
              <a:t>RabbitMQ</a:t>
            </a:r>
            <a:r>
              <a:rPr lang="en-US" altLang="zh-TW" sz="1050" dirty="0" smtClean="0"/>
              <a:t> Health Status</a:t>
            </a:r>
          </a:p>
          <a:p>
            <a:pPr marL="228600" indent="-228600">
              <a:buAutoNum type="arabicPeriod"/>
            </a:pPr>
            <a:r>
              <a:rPr lang="en-US" altLang="zh-TW" sz="1050" dirty="0" smtClean="0"/>
              <a:t>Resource Usages</a:t>
            </a:r>
          </a:p>
          <a:p>
            <a:endParaRPr lang="zh-TW" altLang="en-US" sz="105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743321" y="2867964"/>
            <a:ext cx="1875281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Pod </a:t>
            </a:r>
            <a:r>
              <a:rPr lang="en-US" altLang="zh-TW" sz="1100" dirty="0"/>
              <a:t>Monitor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050" dirty="0" smtClean="0"/>
              <a:t>Pod </a:t>
            </a:r>
            <a:r>
              <a:rPr lang="en-US" altLang="zh-TW" sz="1050" dirty="0"/>
              <a:t>container information and </a:t>
            </a:r>
            <a:r>
              <a:rPr lang="en-US" altLang="zh-TW" sz="1050" dirty="0" smtClean="0"/>
              <a:t>monitor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050" dirty="0"/>
              <a:t>Container APP </a:t>
            </a:r>
            <a:r>
              <a:rPr lang="en-US" altLang="zh-TW" sz="1050" dirty="0" smtClean="0"/>
              <a:t>monitor</a:t>
            </a:r>
            <a:endParaRPr lang="en-US" altLang="zh-TW" sz="105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009215" y="2814092"/>
            <a:ext cx="2052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Database Monitor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 err="1" smtClean="0"/>
              <a:t>Postgres</a:t>
            </a:r>
            <a:r>
              <a:rPr lang="en-US" altLang="zh-TW" sz="1200" dirty="0" smtClean="0"/>
              <a:t>/Mongo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 smtClean="0"/>
              <a:t>Resource Usages</a:t>
            </a:r>
          </a:p>
        </p:txBody>
      </p:sp>
    </p:spTree>
    <p:extLst>
      <p:ext uri="{BB962C8B-B14F-4D97-AF65-F5344CB8AC3E}">
        <p14:creationId xmlns:p14="http://schemas.microsoft.com/office/powerpoint/2010/main" val="38751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字方塊 2">
            <a:extLst>
              <a:ext uri="{FF2B5EF4-FFF2-40B4-BE49-F238E27FC236}">
                <a16:creationId xmlns:a16="http://schemas.microsoft.com/office/drawing/2014/main" xmlns="" id="{9AC43630-41C7-41A2-BDAB-5794F82C2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4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What </a:t>
            </a:r>
            <a:r>
              <a:rPr lang="en-US" altLang="zh-TW" dirty="0" smtClean="0"/>
              <a:t>Is </a:t>
            </a:r>
            <a:r>
              <a:rPr lang="en-US" altLang="zh-TW" dirty="0"/>
              <a:t>Kubernetes (aka </a:t>
            </a:r>
            <a:r>
              <a:rPr lang="en-US" altLang="zh-TW" dirty="0" smtClean="0"/>
              <a:t>k8s</a:t>
            </a:r>
            <a:r>
              <a:rPr lang="en-US" altLang="zh-TW" dirty="0"/>
              <a:t>)?</a:t>
            </a:r>
            <a:endParaRPr lang="zh-TW" altLang="en-US" dirty="0"/>
          </a:p>
        </p:txBody>
      </p:sp>
      <p:pic>
        <p:nvPicPr>
          <p:cNvPr id="4" name="Picture 2" descr="Kubernetes vs. Docker: Comparing Containerization Syste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091710"/>
            <a:ext cx="66675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816422" y="4038991"/>
            <a:ext cx="751115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https://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technologyadvice.com/blog/information-technology/kubernetes-vs-docker</a:t>
            </a:r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2" descr="ãkubernetes logo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959" y="2130296"/>
            <a:ext cx="1760082" cy="128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78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1" y="250031"/>
            <a:ext cx="8277225" cy="519113"/>
          </a:xfrm>
        </p:spPr>
        <p:txBody>
          <a:bodyPr/>
          <a:lstStyle/>
          <a:p>
            <a:pPr algn="ctr"/>
            <a:r>
              <a:rPr lang="en-US" altLang="zh-TW" dirty="0" smtClean="0"/>
              <a:t>Kubernetes 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95351"/>
            <a:ext cx="8229600" cy="3699272"/>
          </a:xfrm>
        </p:spPr>
        <p:txBody>
          <a:bodyPr/>
          <a:lstStyle/>
          <a:p>
            <a:r>
              <a:rPr lang="en-US" altLang="zh-TW" dirty="0" smtClean="0"/>
              <a:t>Production-Grade container orchestration.</a:t>
            </a:r>
          </a:p>
          <a:p>
            <a:r>
              <a:rPr lang="en-US" altLang="zh-TW" dirty="0" smtClean="0"/>
              <a:t>An </a:t>
            </a:r>
            <a:r>
              <a:rPr lang="en-US" altLang="zh-TW" dirty="0"/>
              <a:t>open-source system for automating deployment, scaling, and management of containerized applications.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2" y="3182247"/>
            <a:ext cx="4705348" cy="1836260"/>
          </a:xfrm>
          <a:prstGeom prst="rect">
            <a:avLst/>
          </a:prstGeom>
          <a:noFill/>
          <a:ln w="9525">
            <a:solidFill>
              <a:schemeClr val="bg2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183641" y="4444795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https://kubernetes.io</a:t>
            </a:r>
            <a:endParaRPr lang="zh-TW" altLang="en-US" sz="1600" dirty="0">
              <a:solidFill>
                <a:schemeClr val="bg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2186110" y="3380403"/>
            <a:ext cx="4295531" cy="43912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2076452" y="3962400"/>
            <a:ext cx="2476498" cy="56294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014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smtClean="0"/>
              <a:t>The Evolving Landscape of Container Management</a:t>
            </a:r>
            <a:br>
              <a:rPr lang="en-US" altLang="zh-TW" sz="2800" dirty="0" smtClean="0"/>
            </a:br>
            <a:r>
              <a:rPr lang="en-US" altLang="zh-TW" sz="2800" dirty="0" smtClean="0"/>
              <a:t>Platforms</a:t>
            </a:r>
            <a:endParaRPr lang="zh-TW" altLang="en-US" sz="2800" dirty="0"/>
          </a:p>
        </p:txBody>
      </p:sp>
      <p:sp>
        <p:nvSpPr>
          <p:cNvPr id="4" name="AutoShape 2" descr="ãkubernetes community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078" name="Picture 6" descr="https://www.cncf.io/wp-content/uploads/2017/12/chart1-1024x74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8"/>
          <a:stretch/>
        </p:blipFill>
        <p:spPr bwMode="auto">
          <a:xfrm>
            <a:off x="460375" y="933450"/>
            <a:ext cx="8080375" cy="379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2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 descr="https://storage.googleapis.com/cdn.thenewstack.io/media/2018/03/0a3b955b-chart-environments-running-containers-often-also-run-kubernet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74150" cy="478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14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ç¸éåç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23" y="0"/>
            <a:ext cx="9000877" cy="47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97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cdn-images-1.medium.com/max/1600/1*ILinzzMdnD5oQ6Tu2bfBgQ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2" r="25604"/>
          <a:stretch/>
        </p:blipFill>
        <p:spPr bwMode="auto">
          <a:xfrm>
            <a:off x="462094" y="1101604"/>
            <a:ext cx="2184811" cy="139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600" dirty="0" smtClean="0"/>
              <a:t>Essential Concepts In </a:t>
            </a:r>
            <a:r>
              <a:rPr lang="en-US" altLang="zh-TW" sz="2600" dirty="0" err="1" smtClean="0"/>
              <a:t>Kubernetes</a:t>
            </a:r>
            <a:endParaRPr lang="zh-TW" altLang="en-US" sz="2600" dirty="0"/>
          </a:p>
        </p:txBody>
      </p:sp>
      <p:pic>
        <p:nvPicPr>
          <p:cNvPr id="6" name="Picture 2" descr="https://cdn-images-1.medium.com/max/1600/1*8OD0MgDNu3Csq0tGpS8Ob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0" r="28833"/>
          <a:stretch/>
        </p:blipFill>
        <p:spPr bwMode="auto">
          <a:xfrm>
            <a:off x="2011382" y="2674770"/>
            <a:ext cx="2105266" cy="18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-images-1.medium.com/max/1600/1*iTAVk3glVD95hb-X3HiCK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2" y="1057785"/>
            <a:ext cx="4233736" cy="169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10114" y="963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container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62093" y="4464186"/>
            <a:ext cx="82198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50000"/>
                  </a:schemeClr>
                </a:solidFill>
              </a:rPr>
              <a:t>https://medium.com/google-cloud/kubernetes-101-pods-nodes-containers-and-clusters-c1509e409e16</a:t>
            </a:r>
            <a:endParaRPr lang="zh-TW" alt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00514" y="4068644"/>
            <a:ext cx="57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Pod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712485" y="87166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Deployment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cxnSp>
        <p:nvCxnSpPr>
          <p:cNvPr id="11" name="直線單箭頭接點 10"/>
          <p:cNvCxnSpPr>
            <a:stCxn id="17410" idx="2"/>
          </p:cNvCxnSpPr>
          <p:nvPr/>
        </p:nvCxnSpPr>
        <p:spPr bwMode="auto">
          <a:xfrm>
            <a:off x="1554500" y="2501127"/>
            <a:ext cx="1092405" cy="809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線單箭頭接點 12"/>
          <p:cNvCxnSpPr>
            <a:stCxn id="17410" idx="2"/>
          </p:cNvCxnSpPr>
          <p:nvPr/>
        </p:nvCxnSpPr>
        <p:spPr bwMode="auto">
          <a:xfrm>
            <a:off x="1554499" y="2501127"/>
            <a:ext cx="1611732" cy="10284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直線單箭頭接點 16"/>
          <p:cNvCxnSpPr>
            <a:stCxn id="17410" idx="2"/>
          </p:cNvCxnSpPr>
          <p:nvPr/>
        </p:nvCxnSpPr>
        <p:spPr bwMode="auto">
          <a:xfrm>
            <a:off x="1554500" y="2501127"/>
            <a:ext cx="1880813" cy="809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線單箭頭接點 19"/>
          <p:cNvCxnSpPr>
            <a:stCxn id="6" idx="3"/>
          </p:cNvCxnSpPr>
          <p:nvPr/>
        </p:nvCxnSpPr>
        <p:spPr bwMode="auto">
          <a:xfrm flipV="1">
            <a:off x="4116648" y="2674770"/>
            <a:ext cx="808920" cy="925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線單箭頭接點 22"/>
          <p:cNvCxnSpPr>
            <a:stCxn id="6" idx="3"/>
          </p:cNvCxnSpPr>
          <p:nvPr/>
        </p:nvCxnSpPr>
        <p:spPr bwMode="auto">
          <a:xfrm flipV="1">
            <a:off x="4116648" y="2674770"/>
            <a:ext cx="1662360" cy="925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線單箭頭接點 25"/>
          <p:cNvCxnSpPr>
            <a:stCxn id="6" idx="3"/>
          </p:cNvCxnSpPr>
          <p:nvPr/>
        </p:nvCxnSpPr>
        <p:spPr bwMode="auto">
          <a:xfrm flipV="1">
            <a:off x="4116648" y="2674770"/>
            <a:ext cx="2552376" cy="925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線單箭頭接點 28"/>
          <p:cNvCxnSpPr>
            <a:stCxn id="6" idx="3"/>
          </p:cNvCxnSpPr>
          <p:nvPr/>
        </p:nvCxnSpPr>
        <p:spPr bwMode="auto">
          <a:xfrm flipV="1">
            <a:off x="4116648" y="2674770"/>
            <a:ext cx="3539928" cy="925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7077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Pod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009795"/>
              </p:ext>
            </p:extLst>
          </p:nvPr>
        </p:nvGraphicFramePr>
        <p:xfrm>
          <a:off x="702000" y="1053621"/>
          <a:ext cx="7740000" cy="15316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91"/>
                <a:gridCol w="7226909"/>
              </a:tblGrid>
              <a:tr h="153162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  <a:endParaRPr lang="zh-TW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Pod</a:t>
                      </a:r>
                    </a:p>
                    <a:p>
                      <a:pPr algn="l"/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v1</a:t>
                      </a:r>
                    </a:p>
                    <a:p>
                      <a:pPr algn="l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algn="l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</a:t>
                      </a: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200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spec:</a:t>
                      </a:r>
                    </a:p>
                    <a:p>
                      <a:pPr algn="l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containers:</a:t>
                      </a:r>
                    </a:p>
                    <a:p>
                      <a:pPr algn="l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</a:t>
                      </a: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200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 algn="l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image: </a:t>
                      </a: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zh-TW" altLang="en-US" sz="1200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02000" y="3128277"/>
            <a:ext cx="774000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-f 03_pod/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pod.yaml</a:t>
            </a:r>
            <a:endParaRPr lang="en-US" altLang="zh-TW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pods -o wide --show-labels</a:t>
            </a:r>
          </a:p>
          <a:p>
            <a:pPr algn="l"/>
            <a:endParaRPr lang="en-US" altLang="zh-TW" sz="12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altLang="zh-TW" sz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altLang="zh-TW" sz="12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8" y="3643584"/>
            <a:ext cx="7577296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0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Kubernetes architecture and scalability </a:t>
            </a:r>
            <a:endParaRPr lang="zh-TW" altLang="en-US" dirty="0"/>
          </a:p>
        </p:txBody>
      </p:sp>
      <p:pic>
        <p:nvPicPr>
          <p:cNvPr id="4" name="Picture 2" descr="https://upload.wikimedia.org/wikipedia/commons/b/be/Kubernet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7" y="661101"/>
            <a:ext cx="6000748" cy="424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7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0_Stream">
  <a:themeElements>
    <a:clrScheme name="自訂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9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9217</TotalTime>
  <Words>600</Words>
  <Application>Microsoft Office PowerPoint</Application>
  <PresentationFormat>如螢幕大小 (16:9)</PresentationFormat>
  <Paragraphs>206</Paragraphs>
  <Slides>19</Slides>
  <Notes>18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21" baseType="lpstr">
      <vt:lpstr>自訂設計</vt:lpstr>
      <vt:lpstr>10_Stream</vt:lpstr>
      <vt:lpstr>PowerPoint 簡報</vt:lpstr>
      <vt:lpstr>What Is Kubernetes (aka k8s)?</vt:lpstr>
      <vt:lpstr>Kubernetes is</vt:lpstr>
      <vt:lpstr>The Evolving Landscape of Container Management Platforms</vt:lpstr>
      <vt:lpstr>PowerPoint 簡報</vt:lpstr>
      <vt:lpstr>PowerPoint 簡報</vt:lpstr>
      <vt:lpstr>Essential Concepts In Kubernetes</vt:lpstr>
      <vt:lpstr>Pod</vt:lpstr>
      <vt:lpstr>The Kubernetes architecture and scalability </vt:lpstr>
      <vt:lpstr>Useful Tools</vt:lpstr>
      <vt:lpstr>PowerPoint 簡報</vt:lpstr>
      <vt:lpstr>Helm</vt:lpstr>
      <vt:lpstr>Data Service Server Architecture</vt:lpstr>
      <vt:lpstr>Data Service Package Component </vt:lpstr>
      <vt:lpstr>Single Node HW Capacity</vt:lpstr>
      <vt:lpstr>PowerPoint 簡報</vt:lpstr>
      <vt:lpstr>Product SKU Offering and pricing  </vt:lpstr>
      <vt:lpstr>IoT Data Server platform management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EIoT Data Service Server</dc:title>
  <dc:creator>Sephiroth Wang</dc:creator>
  <cp:lastModifiedBy>Dylan-NB</cp:lastModifiedBy>
  <cp:revision>1067</cp:revision>
  <dcterms:created xsi:type="dcterms:W3CDTF">2004-01-16T02:40:24Z</dcterms:created>
  <dcterms:modified xsi:type="dcterms:W3CDTF">2019-07-02T09:16:35Z</dcterms:modified>
</cp:coreProperties>
</file>