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5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6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7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8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9.xml" ContentType="application/vnd.openxmlformats-officedocument.theme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0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11.xml" ContentType="application/vnd.openxmlformats-officedocument.theme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theme/theme12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theme/theme13.xml" ContentType="application/vnd.openxmlformats-officedocument.theme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4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15.xml" ContentType="application/vnd.openxmlformats-officedocument.theme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theme/theme16.xml" ContentType="application/vnd.openxmlformats-officedocument.theme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theme/theme17.xml" ContentType="application/vnd.openxmlformats-officedocument.theme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theme/theme18.xml" ContentType="application/vnd.openxmlformats-officedocument.theme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theme/theme19.xml" ContentType="application/vnd.openxmlformats-officedocument.theme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theme/theme20.xml" ContentType="application/vnd.openxmlformats-officedocument.theme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theme/theme21.xml" ContentType="application/vnd.openxmlformats-officedocument.theme+xml"/>
  <Override PartName="/ppt/theme/theme22.xml" ContentType="application/vnd.openxmlformats-officedocument.theme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theme/theme23.xml" ContentType="application/vnd.openxmlformats-officedocument.theme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theme/theme24.xml" ContentType="application/vnd.openxmlformats-officedocument.theme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theme/theme25.xml" ContentType="application/vnd.openxmlformats-officedocument.theme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theme/theme26.xml" ContentType="application/vnd.openxmlformats-officedocument.theme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theme/theme27.xml" ContentType="application/vnd.openxmlformats-officedocument.theme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51" r:id="rId1"/>
    <p:sldMasterId id="2147483652" r:id="rId2"/>
    <p:sldMasterId id="2147483654" r:id="rId3"/>
    <p:sldMasterId id="2147483823" r:id="rId4"/>
    <p:sldMasterId id="2147483842" r:id="rId5"/>
    <p:sldMasterId id="2147483861" r:id="rId6"/>
    <p:sldMasterId id="2147483876" r:id="rId7"/>
    <p:sldMasterId id="2147483888" r:id="rId8"/>
    <p:sldMasterId id="2147483901" r:id="rId9"/>
    <p:sldMasterId id="2147484031" r:id="rId10"/>
    <p:sldMasterId id="2147484323" r:id="rId11"/>
    <p:sldMasterId id="2147484335" r:id="rId12"/>
    <p:sldMasterId id="2147484508" r:id="rId13"/>
    <p:sldMasterId id="2147484520" r:id="rId14"/>
    <p:sldMasterId id="2147484533" r:id="rId15"/>
    <p:sldMasterId id="2147484550" r:id="rId16"/>
    <p:sldMasterId id="2147484569" r:id="rId17"/>
    <p:sldMasterId id="2147484593" r:id="rId18"/>
    <p:sldMasterId id="2147485394" r:id="rId19"/>
    <p:sldMasterId id="2147486228" r:id="rId20"/>
    <p:sldMasterId id="2147486247" r:id="rId21"/>
    <p:sldMasterId id="2147486268" r:id="rId22"/>
    <p:sldMasterId id="2147486270" r:id="rId23"/>
    <p:sldMasterId id="2147488925" r:id="rId24"/>
    <p:sldMasterId id="2147488941" r:id="rId25"/>
    <p:sldMasterId id="2147488966" r:id="rId26"/>
    <p:sldMasterId id="2147488979" r:id="rId27"/>
    <p:sldMasterId id="2147488992" r:id="rId28"/>
  </p:sldMasterIdLst>
  <p:notesMasterIdLst>
    <p:notesMasterId r:id="rId78"/>
  </p:notesMasterIdLst>
  <p:handoutMasterIdLst>
    <p:handoutMasterId r:id="rId79"/>
  </p:handoutMasterIdLst>
  <p:sldIdLst>
    <p:sldId id="502" r:id="rId29"/>
    <p:sldId id="503" r:id="rId30"/>
    <p:sldId id="514" r:id="rId31"/>
    <p:sldId id="504" r:id="rId32"/>
    <p:sldId id="508" r:id="rId33"/>
    <p:sldId id="509" r:id="rId34"/>
    <p:sldId id="510" r:id="rId35"/>
    <p:sldId id="505" r:id="rId36"/>
    <p:sldId id="511" r:id="rId37"/>
    <p:sldId id="512" r:id="rId38"/>
    <p:sldId id="513" r:id="rId39"/>
    <p:sldId id="519" r:id="rId40"/>
    <p:sldId id="515" r:id="rId41"/>
    <p:sldId id="516" r:id="rId42"/>
    <p:sldId id="521" r:id="rId43"/>
    <p:sldId id="517" r:id="rId44"/>
    <p:sldId id="522" r:id="rId45"/>
    <p:sldId id="523" r:id="rId46"/>
    <p:sldId id="524" r:id="rId47"/>
    <p:sldId id="525" r:id="rId48"/>
    <p:sldId id="526" r:id="rId49"/>
    <p:sldId id="552" r:id="rId50"/>
    <p:sldId id="551" r:id="rId51"/>
    <p:sldId id="528" r:id="rId52"/>
    <p:sldId id="563" r:id="rId53"/>
    <p:sldId id="527" r:id="rId54"/>
    <p:sldId id="533" r:id="rId55"/>
    <p:sldId id="529" r:id="rId56"/>
    <p:sldId id="534" r:id="rId57"/>
    <p:sldId id="536" r:id="rId58"/>
    <p:sldId id="530" r:id="rId59"/>
    <p:sldId id="535" r:id="rId60"/>
    <p:sldId id="531" r:id="rId61"/>
    <p:sldId id="542" r:id="rId62"/>
    <p:sldId id="566" r:id="rId63"/>
    <p:sldId id="567" r:id="rId64"/>
    <p:sldId id="543" r:id="rId65"/>
    <p:sldId id="544" r:id="rId66"/>
    <p:sldId id="540" r:id="rId67"/>
    <p:sldId id="547" r:id="rId68"/>
    <p:sldId id="545" r:id="rId69"/>
    <p:sldId id="541" r:id="rId70"/>
    <p:sldId id="549" r:id="rId71"/>
    <p:sldId id="539" r:id="rId72"/>
    <p:sldId id="546" r:id="rId73"/>
    <p:sldId id="532" r:id="rId74"/>
    <p:sldId id="564" r:id="rId75"/>
    <p:sldId id="565" r:id="rId76"/>
    <p:sldId id="559" r:id="rId77"/>
  </p:sldIdLst>
  <p:sldSz cx="9144000" cy="6858000" type="screen4x3"/>
  <p:notesSz cx="6807200" cy="9939338"/>
  <p:defaultTextStyle>
    <a:defPPr>
      <a:defRPr lang="zh-TW"/>
    </a:defPPr>
    <a:lvl1pPr algn="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1pPr>
    <a:lvl2pPr marL="457200" algn="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2pPr>
    <a:lvl3pPr marL="914400" algn="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FF3300"/>
    <a:srgbClr val="000000"/>
    <a:srgbClr val="E1E1FF"/>
    <a:srgbClr val="FFFFFF"/>
    <a:srgbClr val="FF9933"/>
    <a:srgbClr val="99CCFF"/>
    <a:srgbClr val="FFABAB"/>
    <a:srgbClr val="FFB9B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98182" autoAdjust="0"/>
  </p:normalViewPr>
  <p:slideViewPr>
    <p:cSldViewPr snapToGrid="0">
      <p:cViewPr>
        <p:scale>
          <a:sx n="75" d="100"/>
          <a:sy n="75" d="100"/>
        </p:scale>
        <p:origin x="-12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936"/>
    </p:cViewPr>
  </p:sorterViewPr>
  <p:notesViewPr>
    <p:cSldViewPr snapToGrid="0">
      <p:cViewPr varScale="1">
        <p:scale>
          <a:sx n="74" d="100"/>
          <a:sy n="74" d="100"/>
        </p:scale>
        <p:origin x="-2184" y="-114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11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6.xml"/><Relationship Id="rId42" Type="http://schemas.openxmlformats.org/officeDocument/2006/relationships/slide" Target="slides/slide14.xml"/><Relationship Id="rId47" Type="http://schemas.openxmlformats.org/officeDocument/2006/relationships/slide" Target="slides/slide19.xml"/><Relationship Id="rId50" Type="http://schemas.openxmlformats.org/officeDocument/2006/relationships/slide" Target="slides/slide22.xml"/><Relationship Id="rId55" Type="http://schemas.openxmlformats.org/officeDocument/2006/relationships/slide" Target="slides/slide27.xml"/><Relationship Id="rId63" Type="http://schemas.openxmlformats.org/officeDocument/2006/relationships/slide" Target="slides/slide35.xml"/><Relationship Id="rId68" Type="http://schemas.openxmlformats.org/officeDocument/2006/relationships/slide" Target="slides/slide40.xml"/><Relationship Id="rId76" Type="http://schemas.openxmlformats.org/officeDocument/2006/relationships/slide" Target="slides/slide48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4.xml"/><Relationship Id="rId37" Type="http://schemas.openxmlformats.org/officeDocument/2006/relationships/slide" Target="slides/slide9.xml"/><Relationship Id="rId40" Type="http://schemas.openxmlformats.org/officeDocument/2006/relationships/slide" Target="slides/slide12.xml"/><Relationship Id="rId45" Type="http://schemas.openxmlformats.org/officeDocument/2006/relationships/slide" Target="slides/slide17.xml"/><Relationship Id="rId53" Type="http://schemas.openxmlformats.org/officeDocument/2006/relationships/slide" Target="slides/slide25.xml"/><Relationship Id="rId58" Type="http://schemas.openxmlformats.org/officeDocument/2006/relationships/slide" Target="slides/slide30.xml"/><Relationship Id="rId66" Type="http://schemas.openxmlformats.org/officeDocument/2006/relationships/slide" Target="slides/slide38.xml"/><Relationship Id="rId74" Type="http://schemas.openxmlformats.org/officeDocument/2006/relationships/slide" Target="slides/slide46.xml"/><Relationship Id="rId79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33.xml"/><Relationship Id="rId82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3.xml"/><Relationship Id="rId44" Type="http://schemas.openxmlformats.org/officeDocument/2006/relationships/slide" Target="slides/slide16.xml"/><Relationship Id="rId52" Type="http://schemas.openxmlformats.org/officeDocument/2006/relationships/slide" Target="slides/slide24.xml"/><Relationship Id="rId60" Type="http://schemas.openxmlformats.org/officeDocument/2006/relationships/slide" Target="slides/slide32.xml"/><Relationship Id="rId65" Type="http://schemas.openxmlformats.org/officeDocument/2006/relationships/slide" Target="slides/slide37.xml"/><Relationship Id="rId73" Type="http://schemas.openxmlformats.org/officeDocument/2006/relationships/slide" Target="slides/slide45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" Target="slides/slide2.xml"/><Relationship Id="rId35" Type="http://schemas.openxmlformats.org/officeDocument/2006/relationships/slide" Target="slides/slide7.xml"/><Relationship Id="rId43" Type="http://schemas.openxmlformats.org/officeDocument/2006/relationships/slide" Target="slides/slide15.xml"/><Relationship Id="rId48" Type="http://schemas.openxmlformats.org/officeDocument/2006/relationships/slide" Target="slides/slide20.xml"/><Relationship Id="rId56" Type="http://schemas.openxmlformats.org/officeDocument/2006/relationships/slide" Target="slides/slide28.xml"/><Relationship Id="rId64" Type="http://schemas.openxmlformats.org/officeDocument/2006/relationships/slide" Target="slides/slide36.xml"/><Relationship Id="rId69" Type="http://schemas.openxmlformats.org/officeDocument/2006/relationships/slide" Target="slides/slide41.xml"/><Relationship Id="rId77" Type="http://schemas.openxmlformats.org/officeDocument/2006/relationships/slide" Target="slides/slide49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3.xml"/><Relationship Id="rId72" Type="http://schemas.openxmlformats.org/officeDocument/2006/relationships/slide" Target="slides/slide44.xml"/><Relationship Id="rId80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5.xml"/><Relationship Id="rId38" Type="http://schemas.openxmlformats.org/officeDocument/2006/relationships/slide" Target="slides/slide10.xml"/><Relationship Id="rId46" Type="http://schemas.openxmlformats.org/officeDocument/2006/relationships/slide" Target="slides/slide18.xml"/><Relationship Id="rId59" Type="http://schemas.openxmlformats.org/officeDocument/2006/relationships/slide" Target="slides/slide31.xml"/><Relationship Id="rId67" Type="http://schemas.openxmlformats.org/officeDocument/2006/relationships/slide" Target="slides/slide39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3.xml"/><Relationship Id="rId54" Type="http://schemas.openxmlformats.org/officeDocument/2006/relationships/slide" Target="slides/slide26.xml"/><Relationship Id="rId62" Type="http://schemas.openxmlformats.org/officeDocument/2006/relationships/slide" Target="slides/slide34.xml"/><Relationship Id="rId70" Type="http://schemas.openxmlformats.org/officeDocument/2006/relationships/slide" Target="slides/slide42.xml"/><Relationship Id="rId75" Type="http://schemas.openxmlformats.org/officeDocument/2006/relationships/slide" Target="slides/slide47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8.xml"/><Relationship Id="rId49" Type="http://schemas.openxmlformats.org/officeDocument/2006/relationships/slide" Target="slides/slide21.xml"/><Relationship Id="rId57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990" cy="49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0" tIns="47845" rIns="95690" bIns="47845" numCol="1" anchor="t" anchorCtr="0" compatLnSpc="1">
            <a:prstTxWarp prst="textNoShape">
              <a:avLst/>
            </a:prstTxWarp>
          </a:bodyPr>
          <a:lstStyle>
            <a:lvl1pPr algn="l" defTabSz="957019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211" y="1"/>
            <a:ext cx="2949990" cy="49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0" tIns="47845" rIns="95690" bIns="47845" numCol="1" anchor="t" anchorCtr="0" compatLnSpc="1">
            <a:prstTxWarp prst="textNoShape">
              <a:avLst/>
            </a:prstTxWarp>
          </a:bodyPr>
          <a:lstStyle>
            <a:lvl1pPr defTabSz="957019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911"/>
            <a:ext cx="2949990" cy="49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0" tIns="47845" rIns="95690" bIns="47845" numCol="1" anchor="b" anchorCtr="0" compatLnSpc="1">
            <a:prstTxWarp prst="textNoShape">
              <a:avLst/>
            </a:prstTxWarp>
          </a:bodyPr>
          <a:lstStyle>
            <a:lvl1pPr algn="l" defTabSz="957019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211" y="9442911"/>
            <a:ext cx="2949990" cy="49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0" tIns="47845" rIns="95690" bIns="47845" numCol="1" anchor="b" anchorCtr="0" compatLnSpc="1">
            <a:prstTxWarp prst="textNoShape">
              <a:avLst/>
            </a:prstTxWarp>
          </a:bodyPr>
          <a:lstStyle>
            <a:lvl1pPr defTabSz="957019">
              <a:defRPr sz="1300"/>
            </a:lvl1pPr>
          </a:lstStyle>
          <a:p>
            <a:pPr>
              <a:defRPr/>
            </a:pPr>
            <a:fld id="{3D5A7960-2CBD-45F6-8CA6-165E8EE372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6791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990" cy="49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0" tIns="47845" rIns="95690" bIns="47845" numCol="1" anchor="t" anchorCtr="0" compatLnSpc="1">
            <a:prstTxWarp prst="textNoShape">
              <a:avLst/>
            </a:prstTxWarp>
          </a:bodyPr>
          <a:lstStyle>
            <a:lvl1pPr algn="l" defTabSz="957019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211" y="1"/>
            <a:ext cx="2949990" cy="49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0" tIns="47845" rIns="95690" bIns="47845" numCol="1" anchor="t" anchorCtr="0" compatLnSpc="1">
            <a:prstTxWarp prst="textNoShape">
              <a:avLst/>
            </a:prstTxWarp>
          </a:bodyPr>
          <a:lstStyle>
            <a:lvl1pPr defTabSz="957019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4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221" y="4720684"/>
            <a:ext cx="4992758" cy="4472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0" tIns="47845" rIns="95690" bIns="478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911"/>
            <a:ext cx="2949990" cy="49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0" tIns="47845" rIns="95690" bIns="47845" numCol="1" anchor="b" anchorCtr="0" compatLnSpc="1">
            <a:prstTxWarp prst="textNoShape">
              <a:avLst/>
            </a:prstTxWarp>
          </a:bodyPr>
          <a:lstStyle>
            <a:lvl1pPr algn="l" defTabSz="957019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211" y="9442911"/>
            <a:ext cx="2949990" cy="49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0" tIns="47845" rIns="95690" bIns="47845" numCol="1" anchor="b" anchorCtr="0" compatLnSpc="1">
            <a:prstTxWarp prst="textNoShape">
              <a:avLst/>
            </a:prstTxWarp>
          </a:bodyPr>
          <a:lstStyle>
            <a:lvl1pPr defTabSz="957019">
              <a:defRPr sz="1300"/>
            </a:lvl1pPr>
          </a:lstStyle>
          <a:p>
            <a:pPr>
              <a:defRPr/>
            </a:pPr>
            <a:fld id="{EFB0DBFD-3F64-4513-8E8D-5C9456DFC6A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27876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416424-5371-419C-8C90-8DDF6B7FF346}" type="slidenum">
              <a:rPr lang="en-US" altLang="zh-TW" smtClean="0"/>
              <a:pPr/>
              <a:t>1</a:t>
            </a:fld>
            <a:endParaRPr lang="en-US" altLang="zh-TW" smtClean="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65700" cy="3725863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450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6665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5534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1051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5020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172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kubectl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create -f 02_nginx-with-k8s/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pod.yaml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kubectl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get pods -o wide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lab-k[123]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$ curl http://&lt;IP&gt;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&lt;CTRL&gt;&lt;D&gt;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kubectl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delete -f 02_nginx-with-k8s/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pod.yaml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5170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3519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581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0757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222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5383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8225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3697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84824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7841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95001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88985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83443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altLang="zh-TW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</a:t>
            </a:r>
            <a:r>
              <a:rPr lang="en-US" altLang="zh-TW" baseline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create -f 03_pod/</a:t>
            </a:r>
            <a:r>
              <a:rPr lang="en-US" altLang="zh-TW" baseline="0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pod.yaml</a:t>
            </a:r>
            <a:endParaRPr lang="en-US" altLang="zh-TW" baseline="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baseline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altLang="zh-TW" baseline="0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</a:t>
            </a:r>
            <a:r>
              <a:rPr lang="en-US" altLang="zh-TW" baseline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get pods -o wide --show-labels</a:t>
            </a:r>
          </a:p>
          <a:p>
            <a:r>
              <a:rPr lang="en-US" altLang="zh-TW" baseline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altLang="zh-TW" baseline="0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altLang="zh-TW" baseline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lab-k[123]</a:t>
            </a:r>
          </a:p>
          <a:p>
            <a:r>
              <a:rPr lang="en-US" altLang="zh-TW" baseline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curl http://&lt;IP&gt;</a:t>
            </a:r>
          </a:p>
          <a:p>
            <a:r>
              <a:rPr lang="en-US" altLang="zh-TW" baseline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&lt;CTRL&gt;&lt;D&gt;</a:t>
            </a:r>
          </a:p>
          <a:p>
            <a:r>
              <a:rPr lang="en-US" altLang="zh-TW" baseline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altLang="zh-TW" baseline="0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</a:t>
            </a:r>
            <a:r>
              <a:rPr lang="en-US" altLang="zh-TW" baseline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delete -f 03_pod/</a:t>
            </a:r>
            <a:r>
              <a:rPr lang="en-US" altLang="zh-TW" baseline="0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pod.yaml</a:t>
            </a:r>
            <a:endParaRPr lang="en-US" altLang="zh-TW" baseline="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baseline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===============================</a:t>
            </a:r>
          </a:p>
          <a:p>
            <a:r>
              <a:rPr lang="en-US" altLang="zh-TW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  <a:r>
              <a:rPr lang="en-US" altLang="zh-TW" baseline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Re-create again to see</a:t>
            </a:r>
            <a:r>
              <a:rPr lang="en-US" altLang="zh-TW" baseline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allocated IP, it should be different from the last one. This is why we introduce Service next!!!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5037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21493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$ </a:t>
            </a:r>
            <a:r>
              <a:rPr lang="en-US" altLang="zh-TW" dirty="0" err="1" smtClean="0"/>
              <a:t>kubectl</a:t>
            </a:r>
            <a:r>
              <a:rPr lang="en-US" altLang="zh-TW" dirty="0" smtClean="0"/>
              <a:t> create -f 04_service/</a:t>
            </a:r>
            <a:r>
              <a:rPr lang="en-US" altLang="zh-TW" dirty="0" err="1" smtClean="0"/>
              <a:t>pod.yaml</a:t>
            </a:r>
            <a:endParaRPr lang="en-US" altLang="zh-TW" dirty="0" smtClean="0"/>
          </a:p>
          <a:p>
            <a:pPr defTabSz="883402">
              <a:defRPr/>
            </a:pPr>
            <a:r>
              <a:rPr lang="en-US" altLang="zh-TW" dirty="0" smtClean="0"/>
              <a:t>$ </a:t>
            </a:r>
            <a:r>
              <a:rPr lang="en-US" altLang="zh-TW" dirty="0" err="1" smtClean="0"/>
              <a:t>kubectl</a:t>
            </a:r>
            <a:r>
              <a:rPr lang="en-US" altLang="zh-TW" dirty="0" smtClean="0"/>
              <a:t> create -f 04_service/node-</a:t>
            </a:r>
            <a:r>
              <a:rPr lang="en-US" altLang="zh-TW" dirty="0" err="1" smtClean="0"/>
              <a:t>port.yaml</a:t>
            </a:r>
            <a:endParaRPr lang="en-US" altLang="zh-TW" dirty="0" smtClean="0"/>
          </a:p>
          <a:p>
            <a:r>
              <a:rPr lang="en-US" altLang="zh-TW" dirty="0" smtClean="0"/>
              <a:t>$ </a:t>
            </a:r>
            <a:r>
              <a:rPr lang="en-US" altLang="zh-TW" dirty="0" err="1" smtClean="0"/>
              <a:t>kubectl</a:t>
            </a:r>
            <a:r>
              <a:rPr lang="en-US" altLang="zh-TW" dirty="0" smtClean="0"/>
              <a:t> get services</a:t>
            </a:r>
            <a:r>
              <a:rPr lang="en-US" altLang="zh-TW" baseline="0" dirty="0" smtClean="0"/>
              <a:t> -o wide</a:t>
            </a:r>
          </a:p>
          <a:p>
            <a:r>
              <a:rPr lang="en-US" altLang="zh-TW" baseline="0" dirty="0" smtClean="0"/>
              <a:t>$ curl http://61.218.118.22[789]:32109</a:t>
            </a:r>
          </a:p>
          <a:p>
            <a:r>
              <a:rPr lang="en-US" altLang="zh-TW" baseline="0" dirty="0" smtClean="0"/>
              <a:t>============================</a:t>
            </a:r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delete -f </a:t>
            </a:r>
            <a:r>
              <a:rPr lang="en-US" altLang="zh-TW" dirty="0" smtClean="0"/>
              <a:t>04_service/</a:t>
            </a:r>
            <a:r>
              <a:rPr lang="en-US" altLang="zh-TW" dirty="0" err="1" smtClean="0"/>
              <a:t>pod.yaml</a:t>
            </a:r>
            <a:endParaRPr lang="en-US" altLang="zh-TW" baseline="0" dirty="0" smtClean="0"/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create -f </a:t>
            </a:r>
            <a:r>
              <a:rPr lang="en-US" altLang="zh-TW" dirty="0" smtClean="0"/>
              <a:t>04_service/</a:t>
            </a:r>
            <a:r>
              <a:rPr lang="en-US" altLang="zh-TW" dirty="0" err="1" smtClean="0"/>
              <a:t>pod.yaml</a:t>
            </a:r>
            <a:endParaRPr lang="en-US" altLang="zh-TW" baseline="0" dirty="0" smtClean="0"/>
          </a:p>
          <a:p>
            <a:r>
              <a:rPr lang="en-US" altLang="zh-TW" baseline="0" dirty="0" smtClean="0"/>
              <a:t>$ curl http://61.218.118.22[789]:32109</a:t>
            </a:r>
          </a:p>
          <a:p>
            <a:r>
              <a:rPr lang="en-US" altLang="zh-TW" dirty="0" smtClean="0"/>
              <a:t>============================</a:t>
            </a:r>
          </a:p>
          <a:p>
            <a:r>
              <a:rPr lang="en-US" altLang="zh-TW" dirty="0" smtClean="0"/>
              <a:t>$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exec </a:t>
            </a:r>
            <a:r>
              <a:rPr lang="en-US" altLang="zh-TW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-it -- bash  # to enter the container</a:t>
            </a:r>
          </a:p>
          <a:p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curl http://web-server</a:t>
            </a:r>
          </a:p>
          <a:p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curl http://web-server:32109</a:t>
            </a:r>
            <a:endParaRPr lang="zh-TW" altLang="en-US" dirty="0" smtClean="0"/>
          </a:p>
          <a:p>
            <a:r>
              <a:rPr lang="en-US" altLang="zh-TW" baseline="0" dirty="0" smtClean="0"/>
              <a:t>============================</a:t>
            </a:r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delete -f </a:t>
            </a:r>
            <a:r>
              <a:rPr lang="en-US" altLang="zh-TW" dirty="0" smtClean="0"/>
              <a:t>04_service/node-</a:t>
            </a:r>
            <a:r>
              <a:rPr lang="en-US" altLang="zh-TW" dirty="0" err="1" smtClean="0"/>
              <a:t>port.yaml</a:t>
            </a:r>
            <a:endParaRPr lang="en-US" altLang="zh-TW" baseline="0" dirty="0" smtClean="0"/>
          </a:p>
          <a:p>
            <a:r>
              <a:rPr lang="en-US" altLang="zh-TW" baseline="0" dirty="0" smtClean="0"/>
              <a:t>$ vi </a:t>
            </a:r>
            <a:r>
              <a:rPr lang="en-US" altLang="zh-TW" dirty="0" smtClean="0"/>
              <a:t>04_service/node-</a:t>
            </a:r>
            <a:r>
              <a:rPr lang="en-US" altLang="zh-TW" dirty="0" err="1" smtClean="0"/>
              <a:t>port.yaml</a:t>
            </a:r>
            <a:r>
              <a:rPr lang="en-US" altLang="zh-TW" dirty="0" smtClean="0"/>
              <a:t>  </a:t>
            </a:r>
            <a:r>
              <a:rPr lang="en-US" altLang="zh-TW" baseline="0" dirty="0" smtClean="0"/>
              <a:t># remove [</a:t>
            </a:r>
            <a:r>
              <a:rPr lang="en-US" altLang="zh-TW" baseline="0" dirty="0" err="1" smtClean="0"/>
              <a:t>nodePort</a:t>
            </a:r>
            <a:r>
              <a:rPr lang="en-US" altLang="zh-TW" baseline="0" dirty="0" smtClean="0"/>
              <a:t>]</a:t>
            </a:r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create -f </a:t>
            </a:r>
            <a:r>
              <a:rPr lang="en-US" altLang="zh-TW" dirty="0" smtClean="0"/>
              <a:t>04_service/node-</a:t>
            </a:r>
            <a:r>
              <a:rPr lang="en-US" altLang="zh-TW" dirty="0" err="1" smtClean="0"/>
              <a:t>port.yaml</a:t>
            </a:r>
            <a:r>
              <a:rPr lang="en-US" altLang="zh-TW" dirty="0" smtClean="0"/>
              <a:t>  # to see the random generated port number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5667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23893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$ </a:t>
            </a:r>
            <a:r>
              <a:rPr lang="en-US" altLang="zh-TW" dirty="0" err="1" smtClean="0"/>
              <a:t>kubectl</a:t>
            </a:r>
            <a:r>
              <a:rPr lang="en-US" altLang="zh-TW" dirty="0" smtClean="0"/>
              <a:t> create -f 04_service/external-</a:t>
            </a:r>
            <a:r>
              <a:rPr lang="en-US" altLang="zh-TW" dirty="0" err="1" smtClean="0"/>
              <a:t>name.yaml</a:t>
            </a:r>
            <a:endParaRPr lang="en-US" altLang="zh-TW" dirty="0" smtClean="0"/>
          </a:p>
          <a:p>
            <a:r>
              <a:rPr lang="en-US" altLang="zh-TW" dirty="0" smtClean="0"/>
              <a:t>$ </a:t>
            </a:r>
            <a:r>
              <a:rPr lang="en-US" altLang="zh-TW" dirty="0" err="1" smtClean="0"/>
              <a:t>kubectl</a:t>
            </a:r>
            <a:r>
              <a:rPr lang="en-US" altLang="zh-TW" dirty="0" smtClean="0"/>
              <a:t> get services -o wide</a:t>
            </a:r>
          </a:p>
          <a:p>
            <a:r>
              <a:rPr lang="en-US" altLang="zh-TW" dirty="0" smtClean="0"/>
              <a:t>$ </a:t>
            </a:r>
            <a:r>
              <a:rPr lang="en-US" altLang="zh-TW" dirty="0" err="1" smtClean="0"/>
              <a:t>kubectl</a:t>
            </a:r>
            <a:r>
              <a:rPr lang="en-US" altLang="zh-TW" dirty="0" smtClean="0"/>
              <a:t> exec </a:t>
            </a:r>
            <a:r>
              <a:rPr lang="en-US" altLang="zh-TW" dirty="0" err="1" smtClean="0"/>
              <a:t>nginx</a:t>
            </a:r>
            <a:r>
              <a:rPr lang="en-US" altLang="zh-TW" dirty="0" smtClean="0"/>
              <a:t> -it -- bash  # to enter the container</a:t>
            </a:r>
          </a:p>
          <a:p>
            <a:r>
              <a:rPr lang="en-US" altLang="zh-TW" dirty="0" smtClean="0"/>
              <a:t># ping google.com</a:t>
            </a:r>
          </a:p>
          <a:p>
            <a:r>
              <a:rPr lang="en-US" altLang="zh-TW" dirty="0" smtClean="0"/>
              <a:t># ping search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39720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05606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$ </a:t>
            </a:r>
            <a:r>
              <a:rPr lang="en-US" altLang="zh-TW" dirty="0" err="1" smtClean="0"/>
              <a:t>kubectl</a:t>
            </a:r>
            <a:r>
              <a:rPr lang="en-US" altLang="zh-TW" dirty="0" smtClean="0"/>
              <a:t> create -f 05_deployment/</a:t>
            </a:r>
            <a:r>
              <a:rPr lang="en-US" altLang="zh-TW" dirty="0" err="1" smtClean="0"/>
              <a:t>deployment.yaml</a:t>
            </a:r>
            <a:endParaRPr lang="en-US" altLang="zh-TW" dirty="0" smtClean="0"/>
          </a:p>
          <a:p>
            <a:pPr defTabSz="883402">
              <a:defRPr/>
            </a:pPr>
            <a:r>
              <a:rPr lang="en-US" altLang="zh-TW" dirty="0" smtClean="0"/>
              <a:t>$ </a:t>
            </a:r>
            <a:r>
              <a:rPr lang="en-US" altLang="zh-TW" dirty="0" err="1" smtClean="0"/>
              <a:t>kubectl</a:t>
            </a:r>
            <a:r>
              <a:rPr lang="en-US" altLang="zh-TW" dirty="0" smtClean="0"/>
              <a:t> create -f 05_deployment/</a:t>
            </a:r>
            <a:r>
              <a:rPr lang="en-US" altLang="zh-TW" dirty="0" err="1" smtClean="0"/>
              <a:t>service.yaml</a:t>
            </a:r>
            <a:endParaRPr lang="en-US" altLang="zh-TW" dirty="0" smtClean="0"/>
          </a:p>
          <a:p>
            <a:r>
              <a:rPr lang="en-US" altLang="zh-TW" dirty="0" smtClean="0"/>
              <a:t>$ </a:t>
            </a:r>
            <a:r>
              <a:rPr lang="en-US" altLang="zh-TW" dirty="0" err="1" smtClean="0"/>
              <a:t>kubectl</a:t>
            </a:r>
            <a:r>
              <a:rPr lang="en-US" altLang="zh-TW" dirty="0" smtClean="0"/>
              <a:t> get pods</a:t>
            </a:r>
          </a:p>
          <a:p>
            <a:r>
              <a:rPr lang="en-US" altLang="zh-TW" dirty="0" smtClean="0"/>
              <a:t>=======================</a:t>
            </a:r>
          </a:p>
          <a:p>
            <a:r>
              <a:rPr lang="en-US" altLang="zh-TW" dirty="0" smtClean="0"/>
              <a:t>http://61.218.118.227:32109</a:t>
            </a:r>
            <a:r>
              <a:rPr lang="en-US" altLang="zh-TW" baseline="0" dirty="0" smtClean="0"/>
              <a:t>    # F5 to see IP</a:t>
            </a:r>
          </a:p>
          <a:p>
            <a:r>
              <a:rPr lang="en-US" altLang="zh-TW" baseline="0" dirty="0" smtClean="0"/>
              <a:t>=======================</a:t>
            </a:r>
            <a:endParaRPr lang="en-US" altLang="zh-TW" dirty="0" smtClean="0"/>
          </a:p>
          <a:p>
            <a:r>
              <a:rPr lang="en-US" altLang="zh-TW" dirty="0" smtClean="0"/>
              <a:t>$ </a:t>
            </a:r>
            <a:r>
              <a:rPr lang="en-US" altLang="zh-TW" dirty="0" err="1" smtClean="0"/>
              <a:t>kubectl</a:t>
            </a:r>
            <a:r>
              <a:rPr lang="en-US" altLang="zh-TW" dirty="0" smtClean="0"/>
              <a:t> delete pod </a:t>
            </a:r>
            <a:r>
              <a:rPr lang="en-US" altLang="zh-TW" dirty="0" err="1" smtClean="0"/>
              <a:t>xxxxx</a:t>
            </a:r>
            <a:r>
              <a:rPr lang="en-US" altLang="zh-TW" dirty="0" smtClean="0"/>
              <a:t>    # to see k8s create another one automatically</a:t>
            </a:r>
          </a:p>
          <a:p>
            <a:r>
              <a:rPr lang="en-US" altLang="zh-TW" dirty="0" smtClean="0"/>
              <a:t>=======================</a:t>
            </a:r>
          </a:p>
          <a:p>
            <a:r>
              <a:rPr lang="en-US" altLang="zh-TW" dirty="0" smtClean="0"/>
              <a:t>$ vi 05_deployment/</a:t>
            </a:r>
            <a:r>
              <a:rPr lang="en-US" altLang="zh-TW" dirty="0" err="1" smtClean="0"/>
              <a:t>deployment.yaml</a:t>
            </a:r>
            <a:r>
              <a:rPr lang="en-US" altLang="zh-TW" dirty="0" smtClean="0"/>
              <a:t>    # change replicas</a:t>
            </a:r>
            <a:r>
              <a:rPr lang="en-US" altLang="zh-TW" baseline="0" dirty="0" smtClean="0"/>
              <a:t> from 5 to 10</a:t>
            </a:r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replace -f 05_deployment/</a:t>
            </a:r>
            <a:r>
              <a:rPr lang="en-US" altLang="zh-TW" baseline="0" dirty="0" err="1" smtClean="0"/>
              <a:t>deployment.yaml</a:t>
            </a:r>
            <a:endParaRPr lang="en-US" altLang="zh-TW" baseline="0" dirty="0" smtClean="0"/>
          </a:p>
          <a:p>
            <a:r>
              <a:rPr lang="en-US" altLang="zh-TW" baseline="0" dirty="0" smtClean="0"/>
              <a:t>$ vi </a:t>
            </a:r>
            <a:r>
              <a:rPr lang="en-US" altLang="zh-TW" dirty="0" smtClean="0"/>
              <a:t>05_deployment/</a:t>
            </a:r>
            <a:r>
              <a:rPr lang="en-US" altLang="zh-TW" dirty="0" err="1" smtClean="0"/>
              <a:t>deployment.yaml</a:t>
            </a:r>
            <a:r>
              <a:rPr lang="en-US" altLang="zh-TW" dirty="0" smtClean="0"/>
              <a:t>    # remove 1.0.0 version</a:t>
            </a:r>
          </a:p>
          <a:p>
            <a:r>
              <a:rPr lang="en-US" altLang="zh-TW" dirty="0" smtClean="0"/>
              <a:t>$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replace -f </a:t>
            </a:r>
            <a:r>
              <a:rPr lang="en-US" altLang="zh-TW" dirty="0" smtClean="0"/>
              <a:t>05_deployment/</a:t>
            </a:r>
            <a:r>
              <a:rPr lang="en-US" altLang="zh-TW" dirty="0" err="1" smtClean="0"/>
              <a:t>deployment.yaml</a:t>
            </a:r>
            <a:r>
              <a:rPr lang="en-US" altLang="zh-TW" dirty="0" smtClean="0"/>
              <a:t>    # to see rolling</a:t>
            </a:r>
            <a:r>
              <a:rPr lang="en-US" altLang="zh-TW" baseline="0" dirty="0" smtClean="0"/>
              <a:t> update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83018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67872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$ </a:t>
            </a:r>
            <a:r>
              <a:rPr lang="en-US" altLang="zh-TW" dirty="0" err="1" smtClean="0"/>
              <a:t>kubectl</a:t>
            </a:r>
            <a:r>
              <a:rPr lang="en-US" altLang="zh-TW" dirty="0" smtClean="0"/>
              <a:t> create -f 06_init-containers/</a:t>
            </a:r>
            <a:r>
              <a:rPr lang="en-US" altLang="zh-TW" dirty="0" err="1" smtClean="0"/>
              <a:t>pods.yaml</a:t>
            </a:r>
            <a:endParaRPr lang="en-US" altLang="zh-TW" dirty="0" smtClean="0"/>
          </a:p>
          <a:p>
            <a:r>
              <a:rPr lang="en-US" altLang="zh-TW" dirty="0" smtClean="0"/>
              <a:t>$ </a:t>
            </a:r>
            <a:r>
              <a:rPr lang="en-US" altLang="zh-TW" dirty="0" err="1" smtClean="0"/>
              <a:t>kubectl</a:t>
            </a:r>
            <a:r>
              <a:rPr lang="en-US" altLang="zh-TW" dirty="0" smtClean="0"/>
              <a:t> get all</a:t>
            </a:r>
            <a:r>
              <a:rPr lang="en-US" altLang="zh-TW" baseline="0" dirty="0" smtClean="0"/>
              <a:t> -o wide</a:t>
            </a:r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describe -f </a:t>
            </a:r>
            <a:r>
              <a:rPr lang="en-US" altLang="zh-TW" dirty="0" smtClean="0"/>
              <a:t>06_init-containers/</a:t>
            </a:r>
            <a:r>
              <a:rPr lang="en-US" altLang="zh-TW" dirty="0" err="1" smtClean="0"/>
              <a:t>pods.yaml</a:t>
            </a:r>
            <a:endParaRPr lang="en-US" altLang="zh-TW" dirty="0" smtClean="0"/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logs </a:t>
            </a:r>
            <a:r>
              <a:rPr lang="en-US" altLang="zh-TW" baseline="0" dirty="0" err="1" smtClean="0"/>
              <a:t>myapp</a:t>
            </a:r>
            <a:r>
              <a:rPr lang="en-US" altLang="zh-TW" baseline="0" dirty="0" smtClean="0"/>
              <a:t>-pod -c </a:t>
            </a:r>
            <a:r>
              <a:rPr lang="en-US" altLang="zh-TW" baseline="0" dirty="0" err="1" smtClean="0"/>
              <a:t>init-myservice</a:t>
            </a:r>
            <a:r>
              <a:rPr lang="en-US" altLang="zh-TW" baseline="0" dirty="0" smtClean="0"/>
              <a:t> -f    # should be waiting for </a:t>
            </a:r>
            <a:r>
              <a:rPr lang="en-US" altLang="zh-TW" baseline="0" dirty="0" err="1" smtClean="0"/>
              <a:t>init</a:t>
            </a:r>
            <a:endParaRPr lang="en-US" altLang="zh-TW" baseline="0" dirty="0" smtClean="0"/>
          </a:p>
          <a:p>
            <a:r>
              <a:rPr lang="en-US" altLang="zh-TW" baseline="0" dirty="0" smtClean="0"/>
              <a:t>================================</a:t>
            </a:r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create -f 06_init-containers/</a:t>
            </a:r>
            <a:r>
              <a:rPr lang="en-US" altLang="zh-TW" baseline="0" dirty="0" err="1" smtClean="0"/>
              <a:t>service.yaml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83018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-f 07_volume/empty-</a:t>
            </a:r>
            <a:r>
              <a:rPr lang="en-US" altLang="zh-TW" baseline="0" dirty="0" err="1" smtClean="0"/>
              <a:t>dir.yaml</a:t>
            </a:r>
            <a:endParaRPr lang="en-US" altLang="zh-TW" baseline="0" dirty="0" smtClean="0"/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get pods -o wide</a:t>
            </a:r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exec -it empty-</a:t>
            </a:r>
            <a:r>
              <a:rPr lang="en-US" altLang="zh-TW" baseline="0" dirty="0" err="1" smtClean="0"/>
              <a:t>dir</a:t>
            </a:r>
            <a:r>
              <a:rPr lang="en-US" altLang="zh-TW" baseline="0" dirty="0" smtClean="0"/>
              <a:t> -c </a:t>
            </a:r>
            <a:r>
              <a:rPr lang="en-US" altLang="zh-TW" baseline="0" dirty="0" err="1" smtClean="0"/>
              <a:t>nginx</a:t>
            </a:r>
            <a:r>
              <a:rPr lang="en-US" altLang="zh-TW" baseline="0" dirty="0" smtClean="0"/>
              <a:t> -- bash    # watch /N1</a:t>
            </a:r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exec -it empty-</a:t>
            </a:r>
            <a:r>
              <a:rPr lang="en-US" altLang="zh-TW" baseline="0" dirty="0" err="1" smtClean="0"/>
              <a:t>dir</a:t>
            </a:r>
            <a:r>
              <a:rPr lang="en-US" altLang="zh-TW" baseline="0" dirty="0" smtClean="0"/>
              <a:t> -c </a:t>
            </a:r>
            <a:r>
              <a:rPr lang="en-US" altLang="zh-TW" baseline="0" dirty="0" err="1" smtClean="0"/>
              <a:t>mysql</a:t>
            </a:r>
            <a:r>
              <a:rPr lang="en-US" altLang="zh-TW" baseline="0" dirty="0" smtClean="0"/>
              <a:t> -- bash    # watch /N2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83018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-f 07_volume/empty-</a:t>
            </a:r>
            <a:r>
              <a:rPr lang="en-US" altLang="zh-TW" baseline="0" dirty="0" err="1" smtClean="0"/>
              <a:t>dir.yaml</a:t>
            </a:r>
            <a:endParaRPr lang="en-US" altLang="zh-TW" baseline="0" dirty="0" smtClean="0"/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get pods -o wide</a:t>
            </a:r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exec -it empty-</a:t>
            </a:r>
            <a:r>
              <a:rPr lang="en-US" altLang="zh-TW" baseline="0" dirty="0" err="1" smtClean="0"/>
              <a:t>dir</a:t>
            </a:r>
            <a:r>
              <a:rPr lang="en-US" altLang="zh-TW" baseline="0" dirty="0" smtClean="0"/>
              <a:t> -c </a:t>
            </a:r>
            <a:r>
              <a:rPr lang="en-US" altLang="zh-TW" baseline="0" dirty="0" err="1" smtClean="0"/>
              <a:t>nginx</a:t>
            </a:r>
            <a:r>
              <a:rPr lang="en-US" altLang="zh-TW" baseline="0" dirty="0" smtClean="0"/>
              <a:t> -- bash    # watch /N1</a:t>
            </a:r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exec -it empty-</a:t>
            </a:r>
            <a:r>
              <a:rPr lang="en-US" altLang="zh-TW" baseline="0" dirty="0" err="1" smtClean="0"/>
              <a:t>dir</a:t>
            </a:r>
            <a:r>
              <a:rPr lang="en-US" altLang="zh-TW" baseline="0" dirty="0" smtClean="0"/>
              <a:t> -c </a:t>
            </a:r>
            <a:r>
              <a:rPr lang="en-US" altLang="zh-TW" baseline="0" dirty="0" err="1" smtClean="0"/>
              <a:t>mysql</a:t>
            </a:r>
            <a:r>
              <a:rPr lang="en-US" altLang="zh-TW" baseline="0" dirty="0" smtClean="0"/>
              <a:t> -- bash    # watch /N2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83018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create -f 07_volume/host-</a:t>
            </a:r>
            <a:r>
              <a:rPr lang="en-US" altLang="zh-TW" baseline="0" dirty="0" err="1" smtClean="0"/>
              <a:t>path.yaml</a:t>
            </a:r>
            <a:endParaRPr lang="en-US" altLang="zh-TW" baseline="0" dirty="0" smtClean="0"/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get all -o wide</a:t>
            </a:r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exec -it host-path -- bash    # Check /ZZZ </a:t>
            </a:r>
            <a:r>
              <a:rPr lang="en-US" altLang="zh-TW" baseline="0" dirty="0" err="1" smtClean="0"/>
              <a:t>dir</a:t>
            </a:r>
            <a:endParaRPr lang="en-US" altLang="zh-TW" baseline="0" dirty="0" smtClean="0"/>
          </a:p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38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83018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39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02119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create -f 08_config-map/</a:t>
            </a:r>
            <a:r>
              <a:rPr lang="en-US" altLang="zh-TW" baseline="0" dirty="0" err="1" smtClean="0"/>
              <a:t>env.yaml</a:t>
            </a:r>
            <a:endParaRPr lang="en-US" altLang="zh-TW" baseline="0" dirty="0" smtClean="0"/>
          </a:p>
          <a:p>
            <a:r>
              <a:rPr lang="en-US" altLang="zh-TW" baseline="0" dirty="0" smtClean="0"/>
              <a:t>$</a:t>
            </a:r>
            <a:r>
              <a:rPr lang="zh-TW" altLang="en-US" baseline="0" dirty="0" smtClean="0"/>
              <a:t>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get all -o wide</a:t>
            </a:r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exec -it cm-pod -- bash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## check all available environment variables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40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8301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99486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create -f 08_config-map/</a:t>
            </a:r>
            <a:r>
              <a:rPr lang="en-US" altLang="zh-TW" baseline="0" dirty="0" err="1" smtClean="0"/>
              <a:t>configuration.yaml</a:t>
            </a:r>
            <a:endParaRPr lang="en-US" altLang="zh-TW" baseline="0" dirty="0" smtClean="0"/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exec -it cm-pod -- bash</a:t>
            </a:r>
          </a:p>
          <a:p>
            <a:r>
              <a:rPr lang="en-US" altLang="zh-TW" baseline="0" dirty="0" smtClean="0"/>
              <a:t>#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cd /</a:t>
            </a:r>
            <a:r>
              <a:rPr lang="en-US" altLang="zh-TW" baseline="0" dirty="0" err="1" smtClean="0"/>
              <a:t>etc</a:t>
            </a:r>
            <a:r>
              <a:rPr lang="en-US" altLang="zh-TW" baseline="0" dirty="0" smtClean="0"/>
              <a:t>/</a:t>
            </a:r>
            <a:r>
              <a:rPr lang="en-US" altLang="zh-TW" baseline="0" dirty="0" err="1" smtClean="0"/>
              <a:t>rmm</a:t>
            </a:r>
            <a:endParaRPr lang="en-US" altLang="zh-TW" baseline="0" dirty="0" smtClean="0"/>
          </a:p>
          <a:p>
            <a:r>
              <a:rPr lang="en-US" altLang="zh-TW" baseline="0" dirty="0" smtClean="0"/>
              <a:t># cat Server_Config.xml</a:t>
            </a:r>
          </a:p>
          <a:p>
            <a:r>
              <a:rPr lang="en-US" altLang="zh-TW" baseline="0" dirty="0" smtClean="0"/>
              <a:t>==================</a:t>
            </a:r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replace -f 08_config-map/new-</a:t>
            </a:r>
            <a:r>
              <a:rPr lang="en-US" altLang="zh-TW" baseline="0" dirty="0" err="1" smtClean="0"/>
              <a:t>configuration.yaml</a:t>
            </a:r>
            <a:endParaRPr lang="en-US" altLang="zh-TW" baseline="0" dirty="0" smtClean="0"/>
          </a:p>
          <a:p>
            <a:pPr defTabSz="883402">
              <a:defRPr/>
            </a:pPr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exec -it cm-pod -- bash</a:t>
            </a:r>
          </a:p>
          <a:p>
            <a:r>
              <a:rPr lang="en-US" altLang="zh-TW" baseline="0" dirty="0" smtClean="0"/>
              <a:t># while true; do cat /</a:t>
            </a:r>
            <a:r>
              <a:rPr lang="en-US" altLang="zh-TW" baseline="0" dirty="0" err="1" smtClean="0"/>
              <a:t>etc</a:t>
            </a:r>
            <a:r>
              <a:rPr lang="en-US" altLang="zh-TW" baseline="0" dirty="0" smtClean="0"/>
              <a:t>/</a:t>
            </a:r>
            <a:r>
              <a:rPr lang="en-US" altLang="zh-TW" baseline="0" dirty="0" err="1" smtClean="0"/>
              <a:t>rmm</a:t>
            </a:r>
            <a:r>
              <a:rPr lang="en-US" altLang="zh-TW" baseline="0" dirty="0" smtClean="0"/>
              <a:t>/Server_Config.xml; sleep 2; done</a:t>
            </a:r>
          </a:p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41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83018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42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97698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create -f 09_secret/</a:t>
            </a:r>
            <a:r>
              <a:rPr lang="en-US" altLang="zh-TW" baseline="0" dirty="0" err="1" smtClean="0"/>
              <a:t>partial.yaml</a:t>
            </a:r>
            <a:endParaRPr lang="en-US" altLang="zh-TW" baseline="0" dirty="0" smtClean="0"/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exec -it secret-pod -- bash</a:t>
            </a:r>
          </a:p>
          <a:p>
            <a:r>
              <a:rPr lang="en-US" altLang="zh-TW" baseline="0" dirty="0" smtClean="0"/>
              <a:t># echo $LOGIN_PASSWD</a:t>
            </a:r>
          </a:p>
          <a:p>
            <a:r>
              <a:rPr lang="en-US" altLang="zh-TW" baseline="0" dirty="0" smtClean="0"/>
              <a:t># cd /</a:t>
            </a:r>
            <a:r>
              <a:rPr lang="en-US" altLang="zh-TW" baseline="0" dirty="0" err="1" smtClean="0"/>
              <a:t>etc</a:t>
            </a:r>
            <a:r>
              <a:rPr lang="en-US" altLang="zh-TW" baseline="0" dirty="0" smtClean="0"/>
              <a:t>/secret</a:t>
            </a:r>
          </a:p>
          <a:p>
            <a:r>
              <a:rPr lang="en-US" altLang="zh-TW" baseline="0" dirty="0" smtClean="0"/>
              <a:t># </a:t>
            </a:r>
            <a:r>
              <a:rPr lang="en-US" altLang="zh-TW" baseline="0" dirty="0" err="1" smtClean="0"/>
              <a:t>ls</a:t>
            </a:r>
            <a:endParaRPr lang="en-US" altLang="zh-TW" baseline="0" dirty="0" smtClean="0"/>
          </a:p>
          <a:p>
            <a:r>
              <a:rPr lang="en-US" altLang="zh-TW" baseline="0" dirty="0" smtClean="0"/>
              <a:t># more login/username</a:t>
            </a:r>
          </a:p>
          <a:p>
            <a:r>
              <a:rPr lang="en-US" altLang="zh-TW" baseline="0" dirty="0" smtClean="0"/>
              <a:t>#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delete -f 09_secret/</a:t>
            </a:r>
            <a:r>
              <a:rPr lang="en-US" altLang="zh-TW" baseline="0" dirty="0" err="1" smtClean="0"/>
              <a:t>partial.yaml</a:t>
            </a:r>
            <a:endParaRPr lang="en-US" altLang="zh-TW" baseline="0" dirty="0" smtClean="0"/>
          </a:p>
          <a:p>
            <a:r>
              <a:rPr lang="en-US" altLang="zh-TW" baseline="0" dirty="0" smtClean="0"/>
              <a:t>==============================</a:t>
            </a:r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create -f 09_secret/</a:t>
            </a:r>
            <a:r>
              <a:rPr lang="en-US" altLang="zh-TW" baseline="0" dirty="0" err="1" smtClean="0"/>
              <a:t>all.yaml</a:t>
            </a:r>
            <a:endParaRPr lang="en-US" altLang="zh-TW" baseline="0" dirty="0" smtClean="0"/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exec -it secret-pod -- bash</a:t>
            </a:r>
          </a:p>
          <a:p>
            <a:r>
              <a:rPr lang="en-US" altLang="zh-TW" baseline="0" dirty="0" smtClean="0"/>
              <a:t># echo $LOGIN_PASSWD</a:t>
            </a:r>
          </a:p>
          <a:p>
            <a:r>
              <a:rPr lang="en-US" altLang="zh-TW" baseline="0" dirty="0" smtClean="0"/>
              <a:t># cd /</a:t>
            </a:r>
            <a:r>
              <a:rPr lang="en-US" altLang="zh-TW" baseline="0" dirty="0" err="1" smtClean="0"/>
              <a:t>etc</a:t>
            </a:r>
            <a:r>
              <a:rPr lang="en-US" altLang="zh-TW" baseline="0" dirty="0" smtClean="0"/>
              <a:t>/secret</a:t>
            </a:r>
          </a:p>
          <a:p>
            <a:r>
              <a:rPr lang="en-US" altLang="zh-TW" baseline="0" dirty="0" smtClean="0"/>
              <a:t># </a:t>
            </a:r>
            <a:r>
              <a:rPr lang="en-US" altLang="zh-TW" baseline="0" dirty="0" err="1" smtClean="0"/>
              <a:t>ls</a:t>
            </a:r>
            <a:endParaRPr lang="en-US" altLang="zh-TW" baseline="0" dirty="0" smtClean="0"/>
          </a:p>
          <a:p>
            <a:r>
              <a:rPr lang="en-US" altLang="zh-TW" baseline="0" dirty="0" smtClean="0"/>
              <a:t># more username</a:t>
            </a:r>
          </a:p>
          <a:p>
            <a:r>
              <a:rPr lang="en-US" altLang="zh-TW" baseline="0" dirty="0" smtClean="0"/>
              <a:t># more password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83018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39532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create -f 10_service/</a:t>
            </a:r>
            <a:r>
              <a:rPr lang="en-US" altLang="zh-TW" baseline="0" dirty="0" err="1" smtClean="0"/>
              <a:t>headless.yaml</a:t>
            </a:r>
            <a:endParaRPr lang="en-US" altLang="zh-TW" baseline="0" dirty="0" smtClean="0"/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get all -o wide</a:t>
            </a:r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exec -it </a:t>
            </a:r>
            <a:r>
              <a:rPr lang="en-US" altLang="zh-TW" baseline="0" dirty="0" err="1" smtClean="0"/>
              <a:t>nginx</a:t>
            </a:r>
            <a:r>
              <a:rPr lang="en-US" altLang="zh-TW" baseline="0" dirty="0" smtClean="0"/>
              <a:t>-cluster-xxx -- bash</a:t>
            </a:r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nslookup</a:t>
            </a:r>
            <a:r>
              <a:rPr lang="en-US" altLang="zh-TW" baseline="0" dirty="0" smtClean="0"/>
              <a:t> web-server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45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83018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22786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70564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48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22786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49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2400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4172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434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8058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920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0944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7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735388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735388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36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1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1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6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47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4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339850" y="1052513"/>
            <a:ext cx="7804150" cy="19208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altLang="zh-TW"/>
              <a:t>Title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79750" y="3132138"/>
            <a:ext cx="4495800" cy="1981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  <p:transition advTm="5000">
    <p:zoom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Tm="5000">
    <p:zoom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193800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457200" y="1193800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735388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735388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735388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333375"/>
            <a:ext cx="8302625" cy="57927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Tm="5000">
    <p:zoom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0063" y="1295400"/>
            <a:ext cx="3978275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0738" y="1295400"/>
            <a:ext cx="3979862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Tm="5000">
    <p:zoom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193800"/>
            <a:ext cx="8229600" cy="4932363"/>
          </a:xfrm>
        </p:spPr>
        <p:txBody>
          <a:bodyPr/>
          <a:lstStyle/>
          <a:p>
            <a:pPr lvl="0"/>
            <a:endParaRPr lang="zh-TW" altLang="en-US" noProof="0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339850" y="1052513"/>
            <a:ext cx="7804150" cy="19208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altLang="zh-TW"/>
              <a:t>Title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79750" y="3132138"/>
            <a:ext cx="4495800" cy="1981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  <p:transition advClick="0" advTm="400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Tm="5000">
    <p:zoom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 advTm="4000">
    <p:fade/>
  </p:transition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Click="0" advTm="4000">
    <p:fade/>
  </p:transition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0063" y="1295400"/>
            <a:ext cx="3978275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0738" y="1295400"/>
            <a:ext cx="3979862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 advTm="4000">
    <p:fade/>
  </p:transition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 advTm="4000">
    <p:fade/>
  </p:transition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 advClick="0" advTm="4000">
    <p:fade/>
  </p:transition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4000">
    <p:fade/>
  </p:transition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Click="0" advTm="4000">
    <p:fade/>
  </p:transition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Click="0" advTm="4000">
    <p:fade/>
  </p:transition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 advTm="4000">
    <p:fade/>
  </p:transition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97650" y="322263"/>
            <a:ext cx="2039938" cy="56515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74663" y="322263"/>
            <a:ext cx="5970587" cy="56515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 advTm="400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 advTm="5000">
    <p:zoom/>
  </p:transition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 advClick="0" advTm="4000">
    <p:fade/>
  </p:transition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 advTm="4000">
    <p:fade/>
  </p:transition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Click="0" advTm="4000">
    <p:fade/>
  </p:transition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 advTm="4000">
    <p:fade/>
  </p:transition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 advTm="4000">
    <p:fade/>
  </p:transition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 advClick="0" advTm="4000">
    <p:fade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4000">
    <p:fade/>
  </p:transition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Click="0" advTm="4000">
    <p:fade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Click="0" advTm="4000">
    <p:fade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 advTm="4000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5000">
    <p:zoom/>
  </p:transition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 advTm="4000">
    <p:fade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Tm="5000">
    <p:zoom/>
  </p:transition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193800"/>
            <a:ext cx="8229600" cy="493236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93800"/>
            <a:ext cx="4038600" cy="2389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735388"/>
            <a:ext cx="4038600" cy="2390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35388"/>
            <a:ext cx="4038600" cy="2390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33375"/>
            <a:ext cx="8302625" cy="5792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193800"/>
            <a:ext cx="8229600" cy="493236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n"/>
              <a:defRPr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Tm="5000">
    <p:zoom/>
  </p:transition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193800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Tm="5000">
    <p:zoom/>
  </p:transition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457200" y="1193800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735388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735388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735388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333375"/>
            <a:ext cx="8302625" cy="57927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339850" y="1052513"/>
            <a:ext cx="7804150" cy="19208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altLang="zh-TW"/>
              <a:t>Title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79750" y="3132138"/>
            <a:ext cx="4495800" cy="1981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  <p:transition advTm="5000">
    <p:zoom/>
  </p:transition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Tm="5000">
    <p:zoom/>
  </p:transition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Tm="5000">
    <p:zoom/>
  </p:transition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0063" y="1295400"/>
            <a:ext cx="3978275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0738" y="1295400"/>
            <a:ext cx="3979862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Tm="5000">
    <p:zoom/>
  </p:transition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Tm="5000"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97650" y="322263"/>
            <a:ext cx="2039938" cy="56515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74663" y="322263"/>
            <a:ext cx="5970587" cy="56515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Tm="5000">
    <p:zoom/>
  </p:transition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 advTm="5000">
    <p:zoom/>
  </p:transition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5000">
    <p:zoom/>
  </p:transition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Tm="5000">
    <p:zoom/>
  </p:transition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Tm="5000">
    <p:zoom/>
  </p:transition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Tm="5000">
    <p:zoom/>
  </p:transition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97650" y="322263"/>
            <a:ext cx="2039938" cy="56515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74663" y="322263"/>
            <a:ext cx="5970587" cy="56515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Tm="5000">
    <p:zoom/>
  </p:transition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193800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457200" y="1193800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735388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735388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735388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333375"/>
            <a:ext cx="8302625" cy="57927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193800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457200" y="1193800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735388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735388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735388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333375"/>
            <a:ext cx="8302625" cy="57927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193800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457200" y="1193800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735388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735388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735388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706784" y="5476828"/>
            <a:ext cx="914400" cy="9144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333375"/>
            <a:ext cx="8302625" cy="57927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 userDrawn="1"/>
        </p:nvSpPr>
        <p:spPr>
          <a:xfrm>
            <a:off x="2627313" y="0"/>
            <a:ext cx="6516687" cy="119697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kumimoji="0"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4" name="Rectangle 7"/>
          <p:cNvSpPr/>
          <p:nvPr userDrawn="1"/>
        </p:nvSpPr>
        <p:spPr>
          <a:xfrm>
            <a:off x="0" y="0"/>
            <a:ext cx="2555875" cy="1196975"/>
          </a:xfrm>
          <a:prstGeom prst="rect">
            <a:avLst/>
          </a:prstGeom>
          <a:solidFill>
            <a:srgbClr val="6FC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6896" y="485800"/>
            <a:ext cx="7293496" cy="1143000"/>
          </a:xfrm>
          <a:prstGeom prst="rect">
            <a:avLst/>
          </a:prstGeom>
        </p:spPr>
        <p:txBody>
          <a:bodyPr vert="horz"/>
          <a:lstStyle>
            <a:lvl1pPr algn="l">
              <a:defRPr>
                <a:latin typeface="Gill Sans MT"/>
                <a:cs typeface="Gill Sans M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690747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 userDrawn="1"/>
        </p:nvSpPr>
        <p:spPr>
          <a:xfrm>
            <a:off x="1006475" y="0"/>
            <a:ext cx="2773363" cy="10255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kumimoji="0"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4" name="Rectangle 7"/>
          <p:cNvSpPr/>
          <p:nvPr userDrawn="1"/>
        </p:nvSpPr>
        <p:spPr>
          <a:xfrm>
            <a:off x="0" y="0"/>
            <a:ext cx="935038" cy="1025525"/>
          </a:xfrm>
          <a:prstGeom prst="rect">
            <a:avLst/>
          </a:prstGeom>
          <a:solidFill>
            <a:srgbClr val="6FC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2920" y="332656"/>
            <a:ext cx="7293496" cy="667452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5200"/>
              </a:lnSpc>
              <a:defRPr>
                <a:latin typeface="Gill Sans MT"/>
                <a:cs typeface="Gill Sans M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0"/>
          </p:nvPr>
        </p:nvSpPr>
        <p:spPr>
          <a:xfrm>
            <a:off x="785813" y="1500188"/>
            <a:ext cx="7643839" cy="4572000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956909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61913" y="6453188"/>
            <a:ext cx="1054100" cy="365125"/>
          </a:xfrm>
        </p:spPr>
        <p:txBody>
          <a:bodyPr/>
          <a:lstStyle>
            <a:lvl1pPr algn="l">
              <a:defRPr>
                <a:solidFill>
                  <a:srgbClr val="376092"/>
                </a:solidFill>
              </a:defRPr>
            </a:lvl1pPr>
          </a:lstStyle>
          <a:p>
            <a:pPr>
              <a:defRPr/>
            </a:pPr>
            <a:fld id="{74044CEB-0C3F-4BBE-8D9D-CBFA5062166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35923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14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  <a:latin typeface="Tahoma" pitchFamily="34" charset="0"/>
                <a:cs typeface="Tahoma" pitchFamily="34" charset="0"/>
              </a:defRPr>
            </a:lvl1pPr>
            <a:lvl2pPr marL="511946" indent="0" algn="ctr">
              <a:buNone/>
              <a:defRPr/>
            </a:lvl2pPr>
            <a:lvl3pPr marL="1023893" indent="0" algn="ctr">
              <a:buNone/>
              <a:defRPr/>
            </a:lvl3pPr>
            <a:lvl4pPr marL="1535839" indent="0" algn="ctr">
              <a:buNone/>
              <a:defRPr/>
            </a:lvl4pPr>
            <a:lvl5pPr marL="2047788" indent="0" algn="ctr">
              <a:buNone/>
              <a:defRPr/>
            </a:lvl5pPr>
            <a:lvl6pPr marL="2559734" indent="0" algn="ctr">
              <a:buNone/>
              <a:defRPr/>
            </a:lvl6pPr>
            <a:lvl7pPr marL="3071681" indent="0" algn="ctr">
              <a:buNone/>
              <a:defRPr/>
            </a:lvl7pPr>
            <a:lvl8pPr marL="3583627" indent="0" algn="ctr">
              <a:buNone/>
              <a:defRPr/>
            </a:lvl8pPr>
            <a:lvl9pPr marL="4095574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023611518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893298188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71"/>
            <a:ext cx="7772400" cy="1362074"/>
          </a:xfr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200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2000"/>
            </a:lvl2pPr>
            <a:lvl3pPr marL="1023893" indent="0">
              <a:buNone/>
              <a:defRPr sz="1800"/>
            </a:lvl3pPr>
            <a:lvl4pPr marL="1535839" indent="0">
              <a:buNone/>
              <a:defRPr sz="1600"/>
            </a:lvl4pPr>
            <a:lvl5pPr marL="2047788" indent="0">
              <a:buNone/>
              <a:defRPr sz="1600"/>
            </a:lvl5pPr>
            <a:lvl6pPr marL="2559734" indent="0">
              <a:buNone/>
              <a:defRPr sz="1600"/>
            </a:lvl6pPr>
            <a:lvl7pPr marL="3071681" indent="0">
              <a:buNone/>
              <a:defRPr sz="1600"/>
            </a:lvl7pPr>
            <a:lvl8pPr marL="3583627" indent="0">
              <a:buNone/>
              <a:defRPr sz="1600"/>
            </a:lvl8pPr>
            <a:lvl9pPr marL="4095574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41472014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69"/>
            <a:ext cx="4038600" cy="4932362"/>
          </a:xfrm>
        </p:spPr>
        <p:txBody>
          <a:bodyPr/>
          <a:lstStyle>
            <a:lvl1pPr>
              <a:defRPr sz="3100">
                <a:latin typeface="Tahoma" pitchFamily="34" charset="0"/>
                <a:cs typeface="Tahoma" pitchFamily="34" charset="0"/>
              </a:defRPr>
            </a:lvl1pPr>
            <a:lvl2pPr>
              <a:defRPr sz="2700">
                <a:latin typeface="Tahoma" pitchFamily="34" charset="0"/>
                <a:cs typeface="Tahoma" pitchFamily="34" charset="0"/>
              </a:defRPr>
            </a:lvl2pPr>
            <a:lvl3pPr>
              <a:defRPr sz="2200">
                <a:latin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cs typeface="Tahom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69"/>
            <a:ext cx="4038600" cy="4932362"/>
          </a:xfrm>
        </p:spPr>
        <p:txBody>
          <a:bodyPr/>
          <a:lstStyle>
            <a:lvl1pPr>
              <a:defRPr sz="3100">
                <a:latin typeface="Tahoma" pitchFamily="34" charset="0"/>
                <a:cs typeface="Tahoma" pitchFamily="34" charset="0"/>
              </a:defRPr>
            </a:lvl1pPr>
            <a:lvl2pPr>
              <a:defRPr sz="2700">
                <a:latin typeface="Tahoma" pitchFamily="34" charset="0"/>
                <a:cs typeface="Tahoma" pitchFamily="34" charset="0"/>
              </a:defRPr>
            </a:lvl2pPr>
            <a:lvl3pPr>
              <a:defRPr sz="2200">
                <a:latin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cs typeface="Tahom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966726836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41"/>
            <a:ext cx="8229600" cy="1143000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82"/>
            <a:ext cx="4040188" cy="639763"/>
          </a:xfrm>
        </p:spPr>
        <p:txBody>
          <a:bodyPr anchor="b"/>
          <a:lstStyle>
            <a:lvl1pPr marL="0" indent="0">
              <a:buNone/>
              <a:defRPr sz="2700" b="1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2200" b="1"/>
            </a:lvl2pPr>
            <a:lvl3pPr marL="1023893" indent="0">
              <a:buNone/>
              <a:defRPr sz="2000" b="1"/>
            </a:lvl3pPr>
            <a:lvl4pPr marL="1535839" indent="0">
              <a:buNone/>
              <a:defRPr sz="1800" b="1"/>
            </a:lvl4pPr>
            <a:lvl5pPr marL="2047788" indent="0">
              <a:buNone/>
              <a:defRPr sz="1800" b="1"/>
            </a:lvl5pPr>
            <a:lvl6pPr marL="2559734" indent="0">
              <a:buNone/>
              <a:defRPr sz="1800" b="1"/>
            </a:lvl6pPr>
            <a:lvl7pPr marL="3071681" indent="0">
              <a:buNone/>
              <a:defRPr sz="1800" b="1"/>
            </a:lvl7pPr>
            <a:lvl8pPr marL="3583627" indent="0">
              <a:buNone/>
              <a:defRPr sz="1800" b="1"/>
            </a:lvl8pPr>
            <a:lvl9pPr marL="4095574" indent="0">
              <a:buNone/>
              <a:defRPr sz="18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942"/>
            <a:ext cx="4040188" cy="3951288"/>
          </a:xfrm>
        </p:spPr>
        <p:txBody>
          <a:bodyPr/>
          <a:lstStyle>
            <a:lvl1pPr>
              <a:defRPr sz="2700">
                <a:latin typeface="Tahoma" pitchFamily="34" charset="0"/>
                <a:cs typeface="Tahoma" pitchFamily="34" charset="0"/>
              </a:defRPr>
            </a:lvl1pPr>
            <a:lvl2pPr>
              <a:defRPr sz="2200">
                <a:latin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129" y="1535182"/>
            <a:ext cx="4041775" cy="639763"/>
          </a:xfrm>
        </p:spPr>
        <p:txBody>
          <a:bodyPr anchor="b"/>
          <a:lstStyle>
            <a:lvl1pPr marL="0" indent="0">
              <a:buNone/>
              <a:defRPr sz="2700" b="1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2200" b="1"/>
            </a:lvl2pPr>
            <a:lvl3pPr marL="1023893" indent="0">
              <a:buNone/>
              <a:defRPr sz="2000" b="1"/>
            </a:lvl3pPr>
            <a:lvl4pPr marL="1535839" indent="0">
              <a:buNone/>
              <a:defRPr sz="1800" b="1"/>
            </a:lvl4pPr>
            <a:lvl5pPr marL="2047788" indent="0">
              <a:buNone/>
              <a:defRPr sz="1800" b="1"/>
            </a:lvl5pPr>
            <a:lvl6pPr marL="2559734" indent="0">
              <a:buNone/>
              <a:defRPr sz="1800" b="1"/>
            </a:lvl6pPr>
            <a:lvl7pPr marL="3071681" indent="0">
              <a:buNone/>
              <a:defRPr sz="1800" b="1"/>
            </a:lvl7pPr>
            <a:lvl8pPr marL="3583627" indent="0">
              <a:buNone/>
              <a:defRPr sz="1800" b="1"/>
            </a:lvl8pPr>
            <a:lvl9pPr marL="4095574" indent="0">
              <a:buNone/>
              <a:defRPr sz="18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129" y="2174942"/>
            <a:ext cx="4041775" cy="3951288"/>
          </a:xfrm>
        </p:spPr>
        <p:txBody>
          <a:bodyPr/>
          <a:lstStyle>
            <a:lvl1pPr>
              <a:defRPr sz="2700">
                <a:latin typeface="Tahoma" pitchFamily="34" charset="0"/>
                <a:cs typeface="Tahoma" pitchFamily="34" charset="0"/>
              </a:defRPr>
            </a:lvl1pPr>
            <a:lvl2pPr>
              <a:defRPr sz="2200">
                <a:latin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198237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507986443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500894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305" y="273049"/>
            <a:ext cx="3008313" cy="1162051"/>
          </a:xfrm>
        </p:spPr>
        <p:txBody>
          <a:bodyPr anchor="b"/>
          <a:lstStyle>
            <a:lvl1pPr algn="l">
              <a:defRPr sz="22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66" y="273053"/>
            <a:ext cx="5111750" cy="5853113"/>
          </a:xfrm>
        </p:spPr>
        <p:txBody>
          <a:bodyPr/>
          <a:lstStyle>
            <a:lvl1pPr>
              <a:defRPr sz="3600">
                <a:latin typeface="Tahoma" pitchFamily="34" charset="0"/>
                <a:cs typeface="Tahoma" pitchFamily="34" charset="0"/>
              </a:defRPr>
            </a:lvl1pPr>
            <a:lvl2pPr>
              <a:defRPr sz="3100">
                <a:latin typeface="Tahoma" pitchFamily="34" charset="0"/>
                <a:cs typeface="Tahoma" pitchFamily="34" charset="0"/>
              </a:defRPr>
            </a:lvl2pPr>
            <a:lvl3pPr>
              <a:defRPr sz="2700">
                <a:latin typeface="Tahoma" pitchFamily="34" charset="0"/>
                <a:cs typeface="Tahoma" pitchFamily="34" charset="0"/>
              </a:defRPr>
            </a:lvl3pPr>
            <a:lvl4pPr>
              <a:defRPr sz="2200">
                <a:latin typeface="Tahoma" pitchFamily="34" charset="0"/>
                <a:cs typeface="Tahoma" pitchFamily="34" charset="0"/>
              </a:defRPr>
            </a:lvl4pPr>
            <a:lvl5pPr>
              <a:defRPr sz="2200">
                <a:latin typeface="Tahoma" pitchFamily="34" charset="0"/>
                <a:cs typeface="Tahoma" pitchFamily="34" charset="0"/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305" y="1435101"/>
            <a:ext cx="3008313" cy="4691063"/>
          </a:xfrm>
        </p:spPr>
        <p:txBody>
          <a:bodyPr/>
          <a:lstStyle>
            <a:lvl1pPr marL="0" indent="0">
              <a:buNone/>
              <a:defRPr sz="1600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1300"/>
            </a:lvl2pPr>
            <a:lvl3pPr marL="1023893" indent="0">
              <a:buNone/>
              <a:defRPr sz="1200"/>
            </a:lvl3pPr>
            <a:lvl4pPr marL="1535839" indent="0">
              <a:buNone/>
              <a:defRPr sz="1000"/>
            </a:lvl4pPr>
            <a:lvl5pPr marL="2047788" indent="0">
              <a:buNone/>
              <a:defRPr sz="1000"/>
            </a:lvl5pPr>
            <a:lvl6pPr marL="2559734" indent="0">
              <a:buNone/>
              <a:defRPr sz="1000"/>
            </a:lvl6pPr>
            <a:lvl7pPr marL="3071681" indent="0">
              <a:buNone/>
              <a:defRPr sz="1000"/>
            </a:lvl7pPr>
            <a:lvl8pPr marL="3583627" indent="0">
              <a:buNone/>
              <a:defRPr sz="1000"/>
            </a:lvl8pPr>
            <a:lvl9pPr marL="4095574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54552278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390" y="4800600"/>
            <a:ext cx="5486400" cy="566738"/>
          </a:xfrm>
        </p:spPr>
        <p:txBody>
          <a:bodyPr anchor="b"/>
          <a:lstStyle>
            <a:lvl1pPr algn="l">
              <a:defRPr sz="22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390" y="612774"/>
            <a:ext cx="5486400" cy="4114800"/>
          </a:xfrm>
        </p:spPr>
        <p:txBody>
          <a:bodyPr/>
          <a:lstStyle>
            <a:lvl1pPr marL="0" indent="0">
              <a:buNone/>
              <a:defRPr sz="3600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3100"/>
            </a:lvl2pPr>
            <a:lvl3pPr marL="1023893" indent="0">
              <a:buNone/>
              <a:defRPr sz="2700"/>
            </a:lvl3pPr>
            <a:lvl4pPr marL="1535839" indent="0">
              <a:buNone/>
              <a:defRPr sz="2200"/>
            </a:lvl4pPr>
            <a:lvl5pPr marL="2047788" indent="0">
              <a:buNone/>
              <a:defRPr sz="2200"/>
            </a:lvl5pPr>
            <a:lvl6pPr marL="2559734" indent="0">
              <a:buNone/>
              <a:defRPr sz="2200"/>
            </a:lvl6pPr>
            <a:lvl7pPr marL="3071681" indent="0">
              <a:buNone/>
              <a:defRPr sz="2200"/>
            </a:lvl7pPr>
            <a:lvl8pPr marL="3583627" indent="0">
              <a:buNone/>
              <a:defRPr sz="2200"/>
            </a:lvl8pPr>
            <a:lvl9pPr marL="4095574" indent="0">
              <a:buNone/>
              <a:defRPr sz="22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390" y="5367337"/>
            <a:ext cx="5486400" cy="804863"/>
          </a:xfrm>
        </p:spPr>
        <p:txBody>
          <a:bodyPr/>
          <a:lstStyle>
            <a:lvl1pPr marL="0" indent="0">
              <a:buNone/>
              <a:defRPr sz="1600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1300"/>
            </a:lvl2pPr>
            <a:lvl3pPr marL="1023893" indent="0">
              <a:buNone/>
              <a:defRPr sz="1200"/>
            </a:lvl3pPr>
            <a:lvl4pPr marL="1535839" indent="0">
              <a:buNone/>
              <a:defRPr sz="1000"/>
            </a:lvl4pPr>
            <a:lvl5pPr marL="2047788" indent="0">
              <a:buNone/>
              <a:defRPr sz="1000"/>
            </a:lvl5pPr>
            <a:lvl6pPr marL="2559734" indent="0">
              <a:buNone/>
              <a:defRPr sz="1000"/>
            </a:lvl6pPr>
            <a:lvl7pPr marL="3071681" indent="0">
              <a:buNone/>
              <a:defRPr sz="1000"/>
            </a:lvl7pPr>
            <a:lvl8pPr marL="3583627" indent="0">
              <a:buNone/>
              <a:defRPr sz="1000"/>
            </a:lvl8pPr>
            <a:lvl9pPr marL="4095574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37949112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536628819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7"/>
            <a:ext cx="2074862" cy="5792788"/>
          </a:xfrm>
        </p:spPr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3" y="333377"/>
            <a:ext cx="6075363" cy="5792788"/>
          </a:xfrm>
        </p:spPr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4260840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4768" y="322263"/>
            <a:ext cx="8162925" cy="747712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500064" y="1295468"/>
            <a:ext cx="8110537" cy="4678363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98214651"/>
      </p:ext>
    </p:extLst>
  </p:cSld>
  <p:clrMapOvr>
    <a:masterClrMapping/>
  </p:clrMapOvr>
  <p:transition advTm="5000">
    <p:zoom/>
  </p:transition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14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  <a:latin typeface="Tahoma" pitchFamily="34" charset="0"/>
                <a:cs typeface="Tahoma" pitchFamily="34" charset="0"/>
              </a:defRPr>
            </a:lvl1pPr>
            <a:lvl2pPr marL="511946" indent="0" algn="ctr">
              <a:buNone/>
              <a:defRPr/>
            </a:lvl2pPr>
            <a:lvl3pPr marL="1023893" indent="0" algn="ctr">
              <a:buNone/>
              <a:defRPr/>
            </a:lvl3pPr>
            <a:lvl4pPr marL="1535839" indent="0" algn="ctr">
              <a:buNone/>
              <a:defRPr/>
            </a:lvl4pPr>
            <a:lvl5pPr marL="2047788" indent="0" algn="ctr">
              <a:buNone/>
              <a:defRPr/>
            </a:lvl5pPr>
            <a:lvl6pPr marL="2559734" indent="0" algn="ctr">
              <a:buNone/>
              <a:defRPr/>
            </a:lvl6pPr>
            <a:lvl7pPr marL="3071681" indent="0" algn="ctr">
              <a:buNone/>
              <a:defRPr/>
            </a:lvl7pPr>
            <a:lvl8pPr marL="3583627" indent="0" algn="ctr">
              <a:buNone/>
              <a:defRPr/>
            </a:lvl8pPr>
            <a:lvl9pPr marL="4095574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629844168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083107010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71"/>
            <a:ext cx="7772400" cy="1362074"/>
          </a:xfr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200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2000"/>
            </a:lvl2pPr>
            <a:lvl3pPr marL="1023893" indent="0">
              <a:buNone/>
              <a:defRPr sz="1800"/>
            </a:lvl3pPr>
            <a:lvl4pPr marL="1535839" indent="0">
              <a:buNone/>
              <a:defRPr sz="1600"/>
            </a:lvl4pPr>
            <a:lvl5pPr marL="2047788" indent="0">
              <a:buNone/>
              <a:defRPr sz="1600"/>
            </a:lvl5pPr>
            <a:lvl6pPr marL="2559734" indent="0">
              <a:buNone/>
              <a:defRPr sz="1600"/>
            </a:lvl6pPr>
            <a:lvl7pPr marL="3071681" indent="0">
              <a:buNone/>
              <a:defRPr sz="1600"/>
            </a:lvl7pPr>
            <a:lvl8pPr marL="3583627" indent="0">
              <a:buNone/>
              <a:defRPr sz="1600"/>
            </a:lvl8pPr>
            <a:lvl9pPr marL="4095574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452289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69"/>
            <a:ext cx="4038600" cy="4932362"/>
          </a:xfrm>
        </p:spPr>
        <p:txBody>
          <a:bodyPr/>
          <a:lstStyle>
            <a:lvl1pPr>
              <a:defRPr sz="3100">
                <a:latin typeface="Tahoma" pitchFamily="34" charset="0"/>
                <a:cs typeface="Tahoma" pitchFamily="34" charset="0"/>
              </a:defRPr>
            </a:lvl1pPr>
            <a:lvl2pPr>
              <a:defRPr sz="2700">
                <a:latin typeface="Tahoma" pitchFamily="34" charset="0"/>
                <a:cs typeface="Tahoma" pitchFamily="34" charset="0"/>
              </a:defRPr>
            </a:lvl2pPr>
            <a:lvl3pPr>
              <a:defRPr sz="2200">
                <a:latin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cs typeface="Tahom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69"/>
            <a:ext cx="4038600" cy="4932362"/>
          </a:xfrm>
        </p:spPr>
        <p:txBody>
          <a:bodyPr/>
          <a:lstStyle>
            <a:lvl1pPr>
              <a:defRPr sz="3100">
                <a:latin typeface="Tahoma" pitchFamily="34" charset="0"/>
                <a:cs typeface="Tahoma" pitchFamily="34" charset="0"/>
              </a:defRPr>
            </a:lvl1pPr>
            <a:lvl2pPr>
              <a:defRPr sz="2700">
                <a:latin typeface="Tahoma" pitchFamily="34" charset="0"/>
                <a:cs typeface="Tahoma" pitchFamily="34" charset="0"/>
              </a:defRPr>
            </a:lvl2pPr>
            <a:lvl3pPr>
              <a:defRPr sz="2200">
                <a:latin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cs typeface="Tahom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68966358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41"/>
            <a:ext cx="8229600" cy="1143000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82"/>
            <a:ext cx="4040188" cy="639763"/>
          </a:xfrm>
        </p:spPr>
        <p:txBody>
          <a:bodyPr anchor="b"/>
          <a:lstStyle>
            <a:lvl1pPr marL="0" indent="0">
              <a:buNone/>
              <a:defRPr sz="2700" b="1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2200" b="1"/>
            </a:lvl2pPr>
            <a:lvl3pPr marL="1023893" indent="0">
              <a:buNone/>
              <a:defRPr sz="2000" b="1"/>
            </a:lvl3pPr>
            <a:lvl4pPr marL="1535839" indent="0">
              <a:buNone/>
              <a:defRPr sz="1800" b="1"/>
            </a:lvl4pPr>
            <a:lvl5pPr marL="2047788" indent="0">
              <a:buNone/>
              <a:defRPr sz="1800" b="1"/>
            </a:lvl5pPr>
            <a:lvl6pPr marL="2559734" indent="0">
              <a:buNone/>
              <a:defRPr sz="1800" b="1"/>
            </a:lvl6pPr>
            <a:lvl7pPr marL="3071681" indent="0">
              <a:buNone/>
              <a:defRPr sz="1800" b="1"/>
            </a:lvl7pPr>
            <a:lvl8pPr marL="3583627" indent="0">
              <a:buNone/>
              <a:defRPr sz="1800" b="1"/>
            </a:lvl8pPr>
            <a:lvl9pPr marL="4095574" indent="0">
              <a:buNone/>
              <a:defRPr sz="18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942"/>
            <a:ext cx="4040188" cy="3951288"/>
          </a:xfrm>
        </p:spPr>
        <p:txBody>
          <a:bodyPr/>
          <a:lstStyle>
            <a:lvl1pPr>
              <a:defRPr sz="2700">
                <a:latin typeface="Tahoma" pitchFamily="34" charset="0"/>
                <a:cs typeface="Tahoma" pitchFamily="34" charset="0"/>
              </a:defRPr>
            </a:lvl1pPr>
            <a:lvl2pPr>
              <a:defRPr sz="2200">
                <a:latin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129" y="1535182"/>
            <a:ext cx="4041775" cy="639763"/>
          </a:xfrm>
        </p:spPr>
        <p:txBody>
          <a:bodyPr anchor="b"/>
          <a:lstStyle>
            <a:lvl1pPr marL="0" indent="0">
              <a:buNone/>
              <a:defRPr sz="2700" b="1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2200" b="1"/>
            </a:lvl2pPr>
            <a:lvl3pPr marL="1023893" indent="0">
              <a:buNone/>
              <a:defRPr sz="2000" b="1"/>
            </a:lvl3pPr>
            <a:lvl4pPr marL="1535839" indent="0">
              <a:buNone/>
              <a:defRPr sz="1800" b="1"/>
            </a:lvl4pPr>
            <a:lvl5pPr marL="2047788" indent="0">
              <a:buNone/>
              <a:defRPr sz="1800" b="1"/>
            </a:lvl5pPr>
            <a:lvl6pPr marL="2559734" indent="0">
              <a:buNone/>
              <a:defRPr sz="1800" b="1"/>
            </a:lvl6pPr>
            <a:lvl7pPr marL="3071681" indent="0">
              <a:buNone/>
              <a:defRPr sz="1800" b="1"/>
            </a:lvl7pPr>
            <a:lvl8pPr marL="3583627" indent="0">
              <a:buNone/>
              <a:defRPr sz="1800" b="1"/>
            </a:lvl8pPr>
            <a:lvl9pPr marL="4095574" indent="0">
              <a:buNone/>
              <a:defRPr sz="18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129" y="2174942"/>
            <a:ext cx="4041775" cy="3951288"/>
          </a:xfrm>
        </p:spPr>
        <p:txBody>
          <a:bodyPr/>
          <a:lstStyle>
            <a:lvl1pPr>
              <a:defRPr sz="2700">
                <a:latin typeface="Tahoma" pitchFamily="34" charset="0"/>
                <a:cs typeface="Tahoma" pitchFamily="34" charset="0"/>
              </a:defRPr>
            </a:lvl1pPr>
            <a:lvl2pPr>
              <a:defRPr sz="2200">
                <a:latin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62055202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642438309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379400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305" y="273049"/>
            <a:ext cx="3008313" cy="1162051"/>
          </a:xfrm>
        </p:spPr>
        <p:txBody>
          <a:bodyPr anchor="b"/>
          <a:lstStyle>
            <a:lvl1pPr algn="l">
              <a:defRPr sz="22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66" y="273053"/>
            <a:ext cx="5111750" cy="5853113"/>
          </a:xfrm>
        </p:spPr>
        <p:txBody>
          <a:bodyPr/>
          <a:lstStyle>
            <a:lvl1pPr>
              <a:defRPr sz="3600">
                <a:latin typeface="Tahoma" pitchFamily="34" charset="0"/>
                <a:cs typeface="Tahoma" pitchFamily="34" charset="0"/>
              </a:defRPr>
            </a:lvl1pPr>
            <a:lvl2pPr>
              <a:defRPr sz="3100">
                <a:latin typeface="Tahoma" pitchFamily="34" charset="0"/>
                <a:cs typeface="Tahoma" pitchFamily="34" charset="0"/>
              </a:defRPr>
            </a:lvl2pPr>
            <a:lvl3pPr>
              <a:defRPr sz="2700">
                <a:latin typeface="Tahoma" pitchFamily="34" charset="0"/>
                <a:cs typeface="Tahoma" pitchFamily="34" charset="0"/>
              </a:defRPr>
            </a:lvl3pPr>
            <a:lvl4pPr>
              <a:defRPr sz="2200">
                <a:latin typeface="Tahoma" pitchFamily="34" charset="0"/>
                <a:cs typeface="Tahoma" pitchFamily="34" charset="0"/>
              </a:defRPr>
            </a:lvl4pPr>
            <a:lvl5pPr>
              <a:defRPr sz="2200">
                <a:latin typeface="Tahoma" pitchFamily="34" charset="0"/>
                <a:cs typeface="Tahoma" pitchFamily="34" charset="0"/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305" y="1435101"/>
            <a:ext cx="3008313" cy="4691063"/>
          </a:xfrm>
        </p:spPr>
        <p:txBody>
          <a:bodyPr/>
          <a:lstStyle>
            <a:lvl1pPr marL="0" indent="0">
              <a:buNone/>
              <a:defRPr sz="1600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1300"/>
            </a:lvl2pPr>
            <a:lvl3pPr marL="1023893" indent="0">
              <a:buNone/>
              <a:defRPr sz="1200"/>
            </a:lvl3pPr>
            <a:lvl4pPr marL="1535839" indent="0">
              <a:buNone/>
              <a:defRPr sz="1000"/>
            </a:lvl4pPr>
            <a:lvl5pPr marL="2047788" indent="0">
              <a:buNone/>
              <a:defRPr sz="1000"/>
            </a:lvl5pPr>
            <a:lvl6pPr marL="2559734" indent="0">
              <a:buNone/>
              <a:defRPr sz="1000"/>
            </a:lvl6pPr>
            <a:lvl7pPr marL="3071681" indent="0">
              <a:buNone/>
              <a:defRPr sz="1000"/>
            </a:lvl7pPr>
            <a:lvl8pPr marL="3583627" indent="0">
              <a:buNone/>
              <a:defRPr sz="1000"/>
            </a:lvl8pPr>
            <a:lvl9pPr marL="4095574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09890224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390" y="4800600"/>
            <a:ext cx="5486400" cy="566738"/>
          </a:xfrm>
        </p:spPr>
        <p:txBody>
          <a:bodyPr anchor="b"/>
          <a:lstStyle>
            <a:lvl1pPr algn="l">
              <a:defRPr sz="22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390" y="612774"/>
            <a:ext cx="5486400" cy="4114800"/>
          </a:xfrm>
        </p:spPr>
        <p:txBody>
          <a:bodyPr/>
          <a:lstStyle>
            <a:lvl1pPr marL="0" indent="0">
              <a:buNone/>
              <a:defRPr sz="3600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3100"/>
            </a:lvl2pPr>
            <a:lvl3pPr marL="1023893" indent="0">
              <a:buNone/>
              <a:defRPr sz="2700"/>
            </a:lvl3pPr>
            <a:lvl4pPr marL="1535839" indent="0">
              <a:buNone/>
              <a:defRPr sz="2200"/>
            </a:lvl4pPr>
            <a:lvl5pPr marL="2047788" indent="0">
              <a:buNone/>
              <a:defRPr sz="2200"/>
            </a:lvl5pPr>
            <a:lvl6pPr marL="2559734" indent="0">
              <a:buNone/>
              <a:defRPr sz="2200"/>
            </a:lvl6pPr>
            <a:lvl7pPr marL="3071681" indent="0">
              <a:buNone/>
              <a:defRPr sz="2200"/>
            </a:lvl7pPr>
            <a:lvl8pPr marL="3583627" indent="0">
              <a:buNone/>
              <a:defRPr sz="2200"/>
            </a:lvl8pPr>
            <a:lvl9pPr marL="4095574" indent="0">
              <a:buNone/>
              <a:defRPr sz="22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390" y="5367337"/>
            <a:ext cx="5486400" cy="804863"/>
          </a:xfrm>
        </p:spPr>
        <p:txBody>
          <a:bodyPr/>
          <a:lstStyle>
            <a:lvl1pPr marL="0" indent="0">
              <a:buNone/>
              <a:defRPr sz="1600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1300"/>
            </a:lvl2pPr>
            <a:lvl3pPr marL="1023893" indent="0">
              <a:buNone/>
              <a:defRPr sz="1200"/>
            </a:lvl3pPr>
            <a:lvl4pPr marL="1535839" indent="0">
              <a:buNone/>
              <a:defRPr sz="1000"/>
            </a:lvl4pPr>
            <a:lvl5pPr marL="2047788" indent="0">
              <a:buNone/>
              <a:defRPr sz="1000"/>
            </a:lvl5pPr>
            <a:lvl6pPr marL="2559734" indent="0">
              <a:buNone/>
              <a:defRPr sz="1000"/>
            </a:lvl6pPr>
            <a:lvl7pPr marL="3071681" indent="0">
              <a:buNone/>
              <a:defRPr sz="1000"/>
            </a:lvl7pPr>
            <a:lvl8pPr marL="3583627" indent="0">
              <a:buNone/>
              <a:defRPr sz="1000"/>
            </a:lvl8pPr>
            <a:lvl9pPr marL="4095574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83471436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55458907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7"/>
            <a:ext cx="2074862" cy="5792788"/>
          </a:xfrm>
        </p:spPr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3" y="333377"/>
            <a:ext cx="6075363" cy="5792788"/>
          </a:xfrm>
        </p:spPr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77845494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4768" y="322263"/>
            <a:ext cx="8162925" cy="747712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500064" y="1295468"/>
            <a:ext cx="8110537" cy="4678363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128408131"/>
      </p:ext>
    </p:extLst>
  </p:cSld>
  <p:clrMapOvr>
    <a:masterClrMapping/>
  </p:clrMapOvr>
  <p:transition advTm="5000">
    <p:zoom/>
  </p:transition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14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  <a:latin typeface="Tahoma" pitchFamily="34" charset="0"/>
                <a:cs typeface="Tahoma" pitchFamily="34" charset="0"/>
              </a:defRPr>
            </a:lvl1pPr>
            <a:lvl2pPr marL="511946" indent="0" algn="ctr">
              <a:buNone/>
              <a:defRPr/>
            </a:lvl2pPr>
            <a:lvl3pPr marL="1023893" indent="0" algn="ctr">
              <a:buNone/>
              <a:defRPr/>
            </a:lvl3pPr>
            <a:lvl4pPr marL="1535839" indent="0" algn="ctr">
              <a:buNone/>
              <a:defRPr/>
            </a:lvl4pPr>
            <a:lvl5pPr marL="2047788" indent="0" algn="ctr">
              <a:buNone/>
              <a:defRPr/>
            </a:lvl5pPr>
            <a:lvl6pPr marL="2559734" indent="0" algn="ctr">
              <a:buNone/>
              <a:defRPr/>
            </a:lvl6pPr>
            <a:lvl7pPr marL="3071681" indent="0" algn="ctr">
              <a:buNone/>
              <a:defRPr/>
            </a:lvl7pPr>
            <a:lvl8pPr marL="3583627" indent="0" algn="ctr">
              <a:buNone/>
              <a:defRPr/>
            </a:lvl8pPr>
            <a:lvl9pPr marL="4095574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0877963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0688080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71"/>
            <a:ext cx="7772400" cy="1362074"/>
          </a:xfr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200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2000"/>
            </a:lvl2pPr>
            <a:lvl3pPr marL="1023893" indent="0">
              <a:buNone/>
              <a:defRPr sz="1800"/>
            </a:lvl3pPr>
            <a:lvl4pPr marL="1535839" indent="0">
              <a:buNone/>
              <a:defRPr sz="1600"/>
            </a:lvl4pPr>
            <a:lvl5pPr marL="2047788" indent="0">
              <a:buNone/>
              <a:defRPr sz="1600"/>
            </a:lvl5pPr>
            <a:lvl6pPr marL="2559734" indent="0">
              <a:buNone/>
              <a:defRPr sz="1600"/>
            </a:lvl6pPr>
            <a:lvl7pPr marL="3071681" indent="0">
              <a:buNone/>
              <a:defRPr sz="1600"/>
            </a:lvl7pPr>
            <a:lvl8pPr marL="3583627" indent="0">
              <a:buNone/>
              <a:defRPr sz="1600"/>
            </a:lvl8pPr>
            <a:lvl9pPr marL="4095574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98731178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69"/>
            <a:ext cx="4038600" cy="4932362"/>
          </a:xfrm>
        </p:spPr>
        <p:txBody>
          <a:bodyPr/>
          <a:lstStyle>
            <a:lvl1pPr>
              <a:defRPr sz="3100">
                <a:latin typeface="Tahoma" pitchFamily="34" charset="0"/>
                <a:cs typeface="Tahoma" pitchFamily="34" charset="0"/>
              </a:defRPr>
            </a:lvl1pPr>
            <a:lvl2pPr>
              <a:defRPr sz="2700">
                <a:latin typeface="Tahoma" pitchFamily="34" charset="0"/>
                <a:cs typeface="Tahoma" pitchFamily="34" charset="0"/>
              </a:defRPr>
            </a:lvl2pPr>
            <a:lvl3pPr>
              <a:defRPr sz="2200">
                <a:latin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cs typeface="Tahom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69"/>
            <a:ext cx="4038600" cy="4932362"/>
          </a:xfrm>
        </p:spPr>
        <p:txBody>
          <a:bodyPr/>
          <a:lstStyle>
            <a:lvl1pPr>
              <a:defRPr sz="3100">
                <a:latin typeface="Tahoma" pitchFamily="34" charset="0"/>
                <a:cs typeface="Tahoma" pitchFamily="34" charset="0"/>
              </a:defRPr>
            </a:lvl1pPr>
            <a:lvl2pPr>
              <a:defRPr sz="2700">
                <a:latin typeface="Tahoma" pitchFamily="34" charset="0"/>
                <a:cs typeface="Tahoma" pitchFamily="34" charset="0"/>
              </a:defRPr>
            </a:lvl2pPr>
            <a:lvl3pPr>
              <a:defRPr sz="2200">
                <a:latin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cs typeface="Tahom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81190578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41"/>
            <a:ext cx="8229600" cy="1143000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82"/>
            <a:ext cx="4040188" cy="639763"/>
          </a:xfrm>
        </p:spPr>
        <p:txBody>
          <a:bodyPr anchor="b"/>
          <a:lstStyle>
            <a:lvl1pPr marL="0" indent="0">
              <a:buNone/>
              <a:defRPr sz="2700" b="1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2200" b="1"/>
            </a:lvl2pPr>
            <a:lvl3pPr marL="1023893" indent="0">
              <a:buNone/>
              <a:defRPr sz="2000" b="1"/>
            </a:lvl3pPr>
            <a:lvl4pPr marL="1535839" indent="0">
              <a:buNone/>
              <a:defRPr sz="1800" b="1"/>
            </a:lvl4pPr>
            <a:lvl5pPr marL="2047788" indent="0">
              <a:buNone/>
              <a:defRPr sz="1800" b="1"/>
            </a:lvl5pPr>
            <a:lvl6pPr marL="2559734" indent="0">
              <a:buNone/>
              <a:defRPr sz="1800" b="1"/>
            </a:lvl6pPr>
            <a:lvl7pPr marL="3071681" indent="0">
              <a:buNone/>
              <a:defRPr sz="1800" b="1"/>
            </a:lvl7pPr>
            <a:lvl8pPr marL="3583627" indent="0">
              <a:buNone/>
              <a:defRPr sz="1800" b="1"/>
            </a:lvl8pPr>
            <a:lvl9pPr marL="4095574" indent="0">
              <a:buNone/>
              <a:defRPr sz="18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942"/>
            <a:ext cx="4040188" cy="3951288"/>
          </a:xfrm>
        </p:spPr>
        <p:txBody>
          <a:bodyPr/>
          <a:lstStyle>
            <a:lvl1pPr>
              <a:defRPr sz="2700">
                <a:latin typeface="Tahoma" pitchFamily="34" charset="0"/>
                <a:cs typeface="Tahoma" pitchFamily="34" charset="0"/>
              </a:defRPr>
            </a:lvl1pPr>
            <a:lvl2pPr>
              <a:defRPr sz="2200">
                <a:latin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129" y="1535182"/>
            <a:ext cx="4041775" cy="639763"/>
          </a:xfrm>
        </p:spPr>
        <p:txBody>
          <a:bodyPr anchor="b"/>
          <a:lstStyle>
            <a:lvl1pPr marL="0" indent="0">
              <a:buNone/>
              <a:defRPr sz="2700" b="1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2200" b="1"/>
            </a:lvl2pPr>
            <a:lvl3pPr marL="1023893" indent="0">
              <a:buNone/>
              <a:defRPr sz="2000" b="1"/>
            </a:lvl3pPr>
            <a:lvl4pPr marL="1535839" indent="0">
              <a:buNone/>
              <a:defRPr sz="1800" b="1"/>
            </a:lvl4pPr>
            <a:lvl5pPr marL="2047788" indent="0">
              <a:buNone/>
              <a:defRPr sz="1800" b="1"/>
            </a:lvl5pPr>
            <a:lvl6pPr marL="2559734" indent="0">
              <a:buNone/>
              <a:defRPr sz="1800" b="1"/>
            </a:lvl6pPr>
            <a:lvl7pPr marL="3071681" indent="0">
              <a:buNone/>
              <a:defRPr sz="1800" b="1"/>
            </a:lvl7pPr>
            <a:lvl8pPr marL="3583627" indent="0">
              <a:buNone/>
              <a:defRPr sz="1800" b="1"/>
            </a:lvl8pPr>
            <a:lvl9pPr marL="4095574" indent="0">
              <a:buNone/>
              <a:defRPr sz="18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129" y="2174942"/>
            <a:ext cx="4041775" cy="3951288"/>
          </a:xfrm>
        </p:spPr>
        <p:txBody>
          <a:bodyPr/>
          <a:lstStyle>
            <a:lvl1pPr>
              <a:defRPr sz="2700">
                <a:latin typeface="Tahoma" pitchFamily="34" charset="0"/>
                <a:cs typeface="Tahoma" pitchFamily="34" charset="0"/>
              </a:defRPr>
            </a:lvl1pPr>
            <a:lvl2pPr>
              <a:defRPr sz="2200">
                <a:latin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272784017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392019745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733822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305" y="273049"/>
            <a:ext cx="3008313" cy="1162051"/>
          </a:xfrm>
        </p:spPr>
        <p:txBody>
          <a:bodyPr anchor="b"/>
          <a:lstStyle>
            <a:lvl1pPr algn="l">
              <a:defRPr sz="22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66" y="273053"/>
            <a:ext cx="5111750" cy="5853113"/>
          </a:xfrm>
        </p:spPr>
        <p:txBody>
          <a:bodyPr/>
          <a:lstStyle>
            <a:lvl1pPr>
              <a:defRPr sz="3600">
                <a:latin typeface="Tahoma" pitchFamily="34" charset="0"/>
                <a:cs typeface="Tahoma" pitchFamily="34" charset="0"/>
              </a:defRPr>
            </a:lvl1pPr>
            <a:lvl2pPr>
              <a:defRPr sz="3100">
                <a:latin typeface="Tahoma" pitchFamily="34" charset="0"/>
                <a:cs typeface="Tahoma" pitchFamily="34" charset="0"/>
              </a:defRPr>
            </a:lvl2pPr>
            <a:lvl3pPr>
              <a:defRPr sz="2700">
                <a:latin typeface="Tahoma" pitchFamily="34" charset="0"/>
                <a:cs typeface="Tahoma" pitchFamily="34" charset="0"/>
              </a:defRPr>
            </a:lvl3pPr>
            <a:lvl4pPr>
              <a:defRPr sz="2200">
                <a:latin typeface="Tahoma" pitchFamily="34" charset="0"/>
                <a:cs typeface="Tahoma" pitchFamily="34" charset="0"/>
              </a:defRPr>
            </a:lvl4pPr>
            <a:lvl5pPr>
              <a:defRPr sz="2200">
                <a:latin typeface="Tahoma" pitchFamily="34" charset="0"/>
                <a:cs typeface="Tahoma" pitchFamily="34" charset="0"/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305" y="1435101"/>
            <a:ext cx="3008313" cy="4691063"/>
          </a:xfrm>
        </p:spPr>
        <p:txBody>
          <a:bodyPr/>
          <a:lstStyle>
            <a:lvl1pPr marL="0" indent="0">
              <a:buNone/>
              <a:defRPr sz="1600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1300"/>
            </a:lvl2pPr>
            <a:lvl3pPr marL="1023893" indent="0">
              <a:buNone/>
              <a:defRPr sz="1200"/>
            </a:lvl3pPr>
            <a:lvl4pPr marL="1535839" indent="0">
              <a:buNone/>
              <a:defRPr sz="1000"/>
            </a:lvl4pPr>
            <a:lvl5pPr marL="2047788" indent="0">
              <a:buNone/>
              <a:defRPr sz="1000"/>
            </a:lvl5pPr>
            <a:lvl6pPr marL="2559734" indent="0">
              <a:buNone/>
              <a:defRPr sz="1000"/>
            </a:lvl6pPr>
            <a:lvl7pPr marL="3071681" indent="0">
              <a:buNone/>
              <a:defRPr sz="1000"/>
            </a:lvl7pPr>
            <a:lvl8pPr marL="3583627" indent="0">
              <a:buNone/>
              <a:defRPr sz="1000"/>
            </a:lvl8pPr>
            <a:lvl9pPr marL="4095574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80562359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390" y="4800600"/>
            <a:ext cx="5486400" cy="566738"/>
          </a:xfrm>
        </p:spPr>
        <p:txBody>
          <a:bodyPr anchor="b"/>
          <a:lstStyle>
            <a:lvl1pPr algn="l">
              <a:defRPr sz="22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390" y="612774"/>
            <a:ext cx="5486400" cy="4114800"/>
          </a:xfrm>
        </p:spPr>
        <p:txBody>
          <a:bodyPr/>
          <a:lstStyle>
            <a:lvl1pPr marL="0" indent="0">
              <a:buNone/>
              <a:defRPr sz="3600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3100"/>
            </a:lvl2pPr>
            <a:lvl3pPr marL="1023893" indent="0">
              <a:buNone/>
              <a:defRPr sz="2700"/>
            </a:lvl3pPr>
            <a:lvl4pPr marL="1535839" indent="0">
              <a:buNone/>
              <a:defRPr sz="2200"/>
            </a:lvl4pPr>
            <a:lvl5pPr marL="2047788" indent="0">
              <a:buNone/>
              <a:defRPr sz="2200"/>
            </a:lvl5pPr>
            <a:lvl6pPr marL="2559734" indent="0">
              <a:buNone/>
              <a:defRPr sz="2200"/>
            </a:lvl6pPr>
            <a:lvl7pPr marL="3071681" indent="0">
              <a:buNone/>
              <a:defRPr sz="2200"/>
            </a:lvl7pPr>
            <a:lvl8pPr marL="3583627" indent="0">
              <a:buNone/>
              <a:defRPr sz="2200"/>
            </a:lvl8pPr>
            <a:lvl9pPr marL="4095574" indent="0">
              <a:buNone/>
              <a:defRPr sz="22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390" y="5367337"/>
            <a:ext cx="5486400" cy="804863"/>
          </a:xfrm>
        </p:spPr>
        <p:txBody>
          <a:bodyPr/>
          <a:lstStyle>
            <a:lvl1pPr marL="0" indent="0">
              <a:buNone/>
              <a:defRPr sz="1600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1300"/>
            </a:lvl2pPr>
            <a:lvl3pPr marL="1023893" indent="0">
              <a:buNone/>
              <a:defRPr sz="1200"/>
            </a:lvl3pPr>
            <a:lvl4pPr marL="1535839" indent="0">
              <a:buNone/>
              <a:defRPr sz="1000"/>
            </a:lvl4pPr>
            <a:lvl5pPr marL="2047788" indent="0">
              <a:buNone/>
              <a:defRPr sz="1000"/>
            </a:lvl5pPr>
            <a:lvl6pPr marL="2559734" indent="0">
              <a:buNone/>
              <a:defRPr sz="1000"/>
            </a:lvl6pPr>
            <a:lvl7pPr marL="3071681" indent="0">
              <a:buNone/>
              <a:defRPr sz="1000"/>
            </a:lvl7pPr>
            <a:lvl8pPr marL="3583627" indent="0">
              <a:buNone/>
              <a:defRPr sz="1000"/>
            </a:lvl8pPr>
            <a:lvl9pPr marL="4095574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5704066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21327698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7"/>
            <a:ext cx="2074862" cy="5792788"/>
          </a:xfrm>
        </p:spPr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3" y="333377"/>
            <a:ext cx="6075363" cy="5792788"/>
          </a:xfrm>
        </p:spPr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21341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4768" y="322263"/>
            <a:ext cx="8162925" cy="747712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500064" y="1295468"/>
            <a:ext cx="8110537" cy="4678363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048019153"/>
      </p:ext>
    </p:extLst>
  </p:cSld>
  <p:clrMapOvr>
    <a:masterClrMapping/>
  </p:clrMapOvr>
  <p:transition advTm="5000">
    <p:zoom/>
  </p:transition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14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  <a:latin typeface="Tahoma" pitchFamily="34" charset="0"/>
                <a:cs typeface="Tahoma" pitchFamily="34" charset="0"/>
              </a:defRPr>
            </a:lvl1pPr>
            <a:lvl2pPr marL="511946" indent="0" algn="ctr">
              <a:buNone/>
              <a:defRPr/>
            </a:lvl2pPr>
            <a:lvl3pPr marL="1023893" indent="0" algn="ctr">
              <a:buNone/>
              <a:defRPr/>
            </a:lvl3pPr>
            <a:lvl4pPr marL="1535839" indent="0" algn="ctr">
              <a:buNone/>
              <a:defRPr/>
            </a:lvl4pPr>
            <a:lvl5pPr marL="2047788" indent="0" algn="ctr">
              <a:buNone/>
              <a:defRPr/>
            </a:lvl5pPr>
            <a:lvl6pPr marL="2559734" indent="0" algn="ctr">
              <a:buNone/>
              <a:defRPr/>
            </a:lvl6pPr>
            <a:lvl7pPr marL="3071681" indent="0" algn="ctr">
              <a:buNone/>
              <a:defRPr/>
            </a:lvl7pPr>
            <a:lvl8pPr marL="3583627" indent="0" algn="ctr">
              <a:buNone/>
              <a:defRPr/>
            </a:lvl8pPr>
            <a:lvl9pPr marL="4095574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009551963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30115046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71"/>
            <a:ext cx="7772400" cy="1362074"/>
          </a:xfr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200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2000"/>
            </a:lvl2pPr>
            <a:lvl3pPr marL="1023893" indent="0">
              <a:buNone/>
              <a:defRPr sz="1800"/>
            </a:lvl3pPr>
            <a:lvl4pPr marL="1535839" indent="0">
              <a:buNone/>
              <a:defRPr sz="1600"/>
            </a:lvl4pPr>
            <a:lvl5pPr marL="2047788" indent="0">
              <a:buNone/>
              <a:defRPr sz="1600"/>
            </a:lvl5pPr>
            <a:lvl6pPr marL="2559734" indent="0">
              <a:buNone/>
              <a:defRPr sz="1600"/>
            </a:lvl6pPr>
            <a:lvl7pPr marL="3071681" indent="0">
              <a:buNone/>
              <a:defRPr sz="1600"/>
            </a:lvl7pPr>
            <a:lvl8pPr marL="3583627" indent="0">
              <a:buNone/>
              <a:defRPr sz="1600"/>
            </a:lvl8pPr>
            <a:lvl9pPr marL="4095574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49647097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69"/>
            <a:ext cx="4038600" cy="4932362"/>
          </a:xfrm>
        </p:spPr>
        <p:txBody>
          <a:bodyPr/>
          <a:lstStyle>
            <a:lvl1pPr>
              <a:defRPr sz="3100">
                <a:latin typeface="Tahoma" pitchFamily="34" charset="0"/>
                <a:cs typeface="Tahoma" pitchFamily="34" charset="0"/>
              </a:defRPr>
            </a:lvl1pPr>
            <a:lvl2pPr>
              <a:defRPr sz="2700">
                <a:latin typeface="Tahoma" pitchFamily="34" charset="0"/>
                <a:cs typeface="Tahoma" pitchFamily="34" charset="0"/>
              </a:defRPr>
            </a:lvl2pPr>
            <a:lvl3pPr>
              <a:defRPr sz="2200">
                <a:latin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cs typeface="Tahom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69"/>
            <a:ext cx="4038600" cy="4932362"/>
          </a:xfrm>
        </p:spPr>
        <p:txBody>
          <a:bodyPr/>
          <a:lstStyle>
            <a:lvl1pPr>
              <a:defRPr sz="3100">
                <a:latin typeface="Tahoma" pitchFamily="34" charset="0"/>
                <a:cs typeface="Tahoma" pitchFamily="34" charset="0"/>
              </a:defRPr>
            </a:lvl1pPr>
            <a:lvl2pPr>
              <a:defRPr sz="2700">
                <a:latin typeface="Tahoma" pitchFamily="34" charset="0"/>
                <a:cs typeface="Tahoma" pitchFamily="34" charset="0"/>
              </a:defRPr>
            </a:lvl2pPr>
            <a:lvl3pPr>
              <a:defRPr sz="2200">
                <a:latin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cs typeface="Tahom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890780646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41"/>
            <a:ext cx="8229600" cy="1143000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82"/>
            <a:ext cx="4040188" cy="639763"/>
          </a:xfrm>
        </p:spPr>
        <p:txBody>
          <a:bodyPr anchor="b"/>
          <a:lstStyle>
            <a:lvl1pPr marL="0" indent="0">
              <a:buNone/>
              <a:defRPr sz="2700" b="1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2200" b="1"/>
            </a:lvl2pPr>
            <a:lvl3pPr marL="1023893" indent="0">
              <a:buNone/>
              <a:defRPr sz="2000" b="1"/>
            </a:lvl3pPr>
            <a:lvl4pPr marL="1535839" indent="0">
              <a:buNone/>
              <a:defRPr sz="1800" b="1"/>
            </a:lvl4pPr>
            <a:lvl5pPr marL="2047788" indent="0">
              <a:buNone/>
              <a:defRPr sz="1800" b="1"/>
            </a:lvl5pPr>
            <a:lvl6pPr marL="2559734" indent="0">
              <a:buNone/>
              <a:defRPr sz="1800" b="1"/>
            </a:lvl6pPr>
            <a:lvl7pPr marL="3071681" indent="0">
              <a:buNone/>
              <a:defRPr sz="1800" b="1"/>
            </a:lvl7pPr>
            <a:lvl8pPr marL="3583627" indent="0">
              <a:buNone/>
              <a:defRPr sz="1800" b="1"/>
            </a:lvl8pPr>
            <a:lvl9pPr marL="4095574" indent="0">
              <a:buNone/>
              <a:defRPr sz="18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942"/>
            <a:ext cx="4040188" cy="3951288"/>
          </a:xfrm>
        </p:spPr>
        <p:txBody>
          <a:bodyPr/>
          <a:lstStyle>
            <a:lvl1pPr>
              <a:defRPr sz="2700">
                <a:latin typeface="Tahoma" pitchFamily="34" charset="0"/>
                <a:cs typeface="Tahoma" pitchFamily="34" charset="0"/>
              </a:defRPr>
            </a:lvl1pPr>
            <a:lvl2pPr>
              <a:defRPr sz="2200">
                <a:latin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129" y="1535182"/>
            <a:ext cx="4041775" cy="639763"/>
          </a:xfrm>
        </p:spPr>
        <p:txBody>
          <a:bodyPr anchor="b"/>
          <a:lstStyle>
            <a:lvl1pPr marL="0" indent="0">
              <a:buNone/>
              <a:defRPr sz="2700" b="1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2200" b="1"/>
            </a:lvl2pPr>
            <a:lvl3pPr marL="1023893" indent="0">
              <a:buNone/>
              <a:defRPr sz="2000" b="1"/>
            </a:lvl3pPr>
            <a:lvl4pPr marL="1535839" indent="0">
              <a:buNone/>
              <a:defRPr sz="1800" b="1"/>
            </a:lvl4pPr>
            <a:lvl5pPr marL="2047788" indent="0">
              <a:buNone/>
              <a:defRPr sz="1800" b="1"/>
            </a:lvl5pPr>
            <a:lvl6pPr marL="2559734" indent="0">
              <a:buNone/>
              <a:defRPr sz="1800" b="1"/>
            </a:lvl6pPr>
            <a:lvl7pPr marL="3071681" indent="0">
              <a:buNone/>
              <a:defRPr sz="1800" b="1"/>
            </a:lvl7pPr>
            <a:lvl8pPr marL="3583627" indent="0">
              <a:buNone/>
              <a:defRPr sz="1800" b="1"/>
            </a:lvl8pPr>
            <a:lvl9pPr marL="4095574" indent="0">
              <a:buNone/>
              <a:defRPr sz="18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129" y="2174942"/>
            <a:ext cx="4041775" cy="3951288"/>
          </a:xfrm>
        </p:spPr>
        <p:txBody>
          <a:bodyPr/>
          <a:lstStyle>
            <a:lvl1pPr>
              <a:defRPr sz="2700">
                <a:latin typeface="Tahoma" pitchFamily="34" charset="0"/>
                <a:cs typeface="Tahoma" pitchFamily="34" charset="0"/>
              </a:defRPr>
            </a:lvl1pPr>
            <a:lvl2pPr>
              <a:defRPr sz="2200">
                <a:latin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034235225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17662515"/>
      </p:ext>
    </p:extLst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140234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305" y="273049"/>
            <a:ext cx="3008313" cy="1162051"/>
          </a:xfrm>
        </p:spPr>
        <p:txBody>
          <a:bodyPr anchor="b"/>
          <a:lstStyle>
            <a:lvl1pPr algn="l">
              <a:defRPr sz="22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66" y="273053"/>
            <a:ext cx="5111750" cy="5853113"/>
          </a:xfrm>
        </p:spPr>
        <p:txBody>
          <a:bodyPr/>
          <a:lstStyle>
            <a:lvl1pPr>
              <a:defRPr sz="3600">
                <a:latin typeface="Tahoma" pitchFamily="34" charset="0"/>
                <a:cs typeface="Tahoma" pitchFamily="34" charset="0"/>
              </a:defRPr>
            </a:lvl1pPr>
            <a:lvl2pPr>
              <a:defRPr sz="3100">
                <a:latin typeface="Tahoma" pitchFamily="34" charset="0"/>
                <a:cs typeface="Tahoma" pitchFamily="34" charset="0"/>
              </a:defRPr>
            </a:lvl2pPr>
            <a:lvl3pPr>
              <a:defRPr sz="2700">
                <a:latin typeface="Tahoma" pitchFamily="34" charset="0"/>
                <a:cs typeface="Tahoma" pitchFamily="34" charset="0"/>
              </a:defRPr>
            </a:lvl3pPr>
            <a:lvl4pPr>
              <a:defRPr sz="2200">
                <a:latin typeface="Tahoma" pitchFamily="34" charset="0"/>
                <a:cs typeface="Tahoma" pitchFamily="34" charset="0"/>
              </a:defRPr>
            </a:lvl4pPr>
            <a:lvl5pPr>
              <a:defRPr sz="2200">
                <a:latin typeface="Tahoma" pitchFamily="34" charset="0"/>
                <a:cs typeface="Tahoma" pitchFamily="34" charset="0"/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305" y="1435101"/>
            <a:ext cx="3008313" cy="4691063"/>
          </a:xfrm>
        </p:spPr>
        <p:txBody>
          <a:bodyPr/>
          <a:lstStyle>
            <a:lvl1pPr marL="0" indent="0">
              <a:buNone/>
              <a:defRPr sz="1600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1300"/>
            </a:lvl2pPr>
            <a:lvl3pPr marL="1023893" indent="0">
              <a:buNone/>
              <a:defRPr sz="1200"/>
            </a:lvl3pPr>
            <a:lvl4pPr marL="1535839" indent="0">
              <a:buNone/>
              <a:defRPr sz="1000"/>
            </a:lvl4pPr>
            <a:lvl5pPr marL="2047788" indent="0">
              <a:buNone/>
              <a:defRPr sz="1000"/>
            </a:lvl5pPr>
            <a:lvl6pPr marL="2559734" indent="0">
              <a:buNone/>
              <a:defRPr sz="1000"/>
            </a:lvl6pPr>
            <a:lvl7pPr marL="3071681" indent="0">
              <a:buNone/>
              <a:defRPr sz="1000"/>
            </a:lvl7pPr>
            <a:lvl8pPr marL="3583627" indent="0">
              <a:buNone/>
              <a:defRPr sz="1000"/>
            </a:lvl8pPr>
            <a:lvl9pPr marL="4095574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43757152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390" y="4800600"/>
            <a:ext cx="5486400" cy="566738"/>
          </a:xfrm>
        </p:spPr>
        <p:txBody>
          <a:bodyPr anchor="b"/>
          <a:lstStyle>
            <a:lvl1pPr algn="l">
              <a:defRPr sz="22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390" y="612774"/>
            <a:ext cx="5486400" cy="4114800"/>
          </a:xfrm>
        </p:spPr>
        <p:txBody>
          <a:bodyPr/>
          <a:lstStyle>
            <a:lvl1pPr marL="0" indent="0">
              <a:buNone/>
              <a:defRPr sz="3600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3100"/>
            </a:lvl2pPr>
            <a:lvl3pPr marL="1023893" indent="0">
              <a:buNone/>
              <a:defRPr sz="2700"/>
            </a:lvl3pPr>
            <a:lvl4pPr marL="1535839" indent="0">
              <a:buNone/>
              <a:defRPr sz="2200"/>
            </a:lvl4pPr>
            <a:lvl5pPr marL="2047788" indent="0">
              <a:buNone/>
              <a:defRPr sz="2200"/>
            </a:lvl5pPr>
            <a:lvl6pPr marL="2559734" indent="0">
              <a:buNone/>
              <a:defRPr sz="2200"/>
            </a:lvl6pPr>
            <a:lvl7pPr marL="3071681" indent="0">
              <a:buNone/>
              <a:defRPr sz="2200"/>
            </a:lvl7pPr>
            <a:lvl8pPr marL="3583627" indent="0">
              <a:buNone/>
              <a:defRPr sz="2200"/>
            </a:lvl8pPr>
            <a:lvl9pPr marL="4095574" indent="0">
              <a:buNone/>
              <a:defRPr sz="22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390" y="5367337"/>
            <a:ext cx="5486400" cy="804863"/>
          </a:xfrm>
        </p:spPr>
        <p:txBody>
          <a:bodyPr/>
          <a:lstStyle>
            <a:lvl1pPr marL="0" indent="0">
              <a:buNone/>
              <a:defRPr sz="1600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1300"/>
            </a:lvl2pPr>
            <a:lvl3pPr marL="1023893" indent="0">
              <a:buNone/>
              <a:defRPr sz="1200"/>
            </a:lvl3pPr>
            <a:lvl4pPr marL="1535839" indent="0">
              <a:buNone/>
              <a:defRPr sz="1000"/>
            </a:lvl4pPr>
            <a:lvl5pPr marL="2047788" indent="0">
              <a:buNone/>
              <a:defRPr sz="1000"/>
            </a:lvl5pPr>
            <a:lvl6pPr marL="2559734" indent="0">
              <a:buNone/>
              <a:defRPr sz="1000"/>
            </a:lvl6pPr>
            <a:lvl7pPr marL="3071681" indent="0">
              <a:buNone/>
              <a:defRPr sz="1000"/>
            </a:lvl7pPr>
            <a:lvl8pPr marL="3583627" indent="0">
              <a:buNone/>
              <a:defRPr sz="1000"/>
            </a:lvl8pPr>
            <a:lvl9pPr marL="4095574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074659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47850201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7"/>
            <a:ext cx="2074862" cy="5792788"/>
          </a:xfrm>
        </p:spPr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3" y="333377"/>
            <a:ext cx="6075363" cy="5792788"/>
          </a:xfrm>
        </p:spPr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81716034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4768" y="322263"/>
            <a:ext cx="8162925" cy="747712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500064" y="1295468"/>
            <a:ext cx="8110537" cy="4678363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371257039"/>
      </p:ext>
    </p:extLst>
  </p:cSld>
  <p:clrMapOvr>
    <a:masterClrMapping/>
  </p:clrMapOvr>
  <p:transition advTm="5000">
    <p:zo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193800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457200" y="1193800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735388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735388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735388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333375"/>
            <a:ext cx="8302625" cy="57927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193800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457200" y="1193800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735388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735388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735388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333375"/>
            <a:ext cx="8302625" cy="57927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193800"/>
            <a:ext cx="8229600" cy="49323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193800"/>
            <a:ext cx="4038600" cy="2389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735388"/>
            <a:ext cx="4038600" cy="2390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735388"/>
            <a:ext cx="4038600" cy="2390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1134" y="4800600"/>
            <a:ext cx="806870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0363" y="442647"/>
            <a:ext cx="805025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01134" y="5367338"/>
            <a:ext cx="806870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5.xml"/><Relationship Id="rId13" Type="http://schemas.openxmlformats.org/officeDocument/2006/relationships/slideLayout" Target="../slideLayouts/slideLayout130.xml"/><Relationship Id="rId18" Type="http://schemas.openxmlformats.org/officeDocument/2006/relationships/slideLayout" Target="../slideLayouts/slideLayout135.xml"/><Relationship Id="rId3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124.xml"/><Relationship Id="rId12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4.xml"/><Relationship Id="rId2" Type="http://schemas.openxmlformats.org/officeDocument/2006/relationships/slideLayout" Target="../slideLayouts/slideLayout119.xml"/><Relationship Id="rId16" Type="http://schemas.openxmlformats.org/officeDocument/2006/relationships/slideLayout" Target="../slideLayouts/slideLayout133.xml"/><Relationship Id="rId20" Type="http://schemas.openxmlformats.org/officeDocument/2006/relationships/image" Target="../media/image7.jpeg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11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122.xml"/><Relationship Id="rId15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27.xml"/><Relationship Id="rId19" Type="http://schemas.openxmlformats.org/officeDocument/2006/relationships/theme" Target="../theme/theme10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4" Type="http://schemas.openxmlformats.org/officeDocument/2006/relationships/slideLayout" Target="../slideLayouts/slideLayout131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4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3.xml"/><Relationship Id="rId12" Type="http://schemas.openxmlformats.org/officeDocument/2006/relationships/slideLayout" Target="../slideLayouts/slideLayout158.xml"/><Relationship Id="rId2" Type="http://schemas.openxmlformats.org/officeDocument/2006/relationships/slideLayout" Target="../slideLayouts/slideLayout148.xml"/><Relationship Id="rId1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7.xml"/><Relationship Id="rId5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56.xml"/><Relationship Id="rId4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5.xml"/><Relationship Id="rId14" Type="http://schemas.openxmlformats.org/officeDocument/2006/relationships/image" Target="../media/image4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6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5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60.xml"/><Relationship Id="rId1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4.xml"/><Relationship Id="rId11" Type="http://schemas.openxmlformats.org/officeDocument/2006/relationships/slideLayout" Target="../slideLayouts/slideLayout169.xml"/><Relationship Id="rId5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8.xml"/><Relationship Id="rId4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7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7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6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71.xml"/><Relationship Id="rId1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5.xml"/><Relationship Id="rId11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8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slideLayout" Target="../slideLayouts/slideLayout193.xml"/><Relationship Id="rId18" Type="http://schemas.openxmlformats.org/officeDocument/2006/relationships/image" Target="../media/image7.jpeg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17" Type="http://schemas.openxmlformats.org/officeDocument/2006/relationships/theme" Target="../theme/theme15.xml"/><Relationship Id="rId2" Type="http://schemas.openxmlformats.org/officeDocument/2006/relationships/slideLayout" Target="../slideLayouts/slideLayout182.xml"/><Relationship Id="rId16" Type="http://schemas.openxmlformats.org/officeDocument/2006/relationships/slideLayout" Target="../slideLayouts/slideLayout196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5" Type="http://schemas.openxmlformats.org/officeDocument/2006/relationships/slideLayout" Target="../slideLayouts/slideLayout19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slideLayout" Target="../slideLayouts/slideLayout194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4.xml"/><Relationship Id="rId13" Type="http://schemas.openxmlformats.org/officeDocument/2006/relationships/slideLayout" Target="../slideLayouts/slideLayout209.xml"/><Relationship Id="rId18" Type="http://schemas.openxmlformats.org/officeDocument/2006/relationships/slideLayout" Target="../slideLayouts/slideLayout214.xml"/><Relationship Id="rId3" Type="http://schemas.openxmlformats.org/officeDocument/2006/relationships/slideLayout" Target="../slideLayouts/slideLayout199.xml"/><Relationship Id="rId7" Type="http://schemas.openxmlformats.org/officeDocument/2006/relationships/slideLayout" Target="../slideLayouts/slideLayout203.xml"/><Relationship Id="rId12" Type="http://schemas.openxmlformats.org/officeDocument/2006/relationships/slideLayout" Target="../slideLayouts/slideLayout208.xml"/><Relationship Id="rId17" Type="http://schemas.openxmlformats.org/officeDocument/2006/relationships/slideLayout" Target="../slideLayouts/slideLayout213.xml"/><Relationship Id="rId2" Type="http://schemas.openxmlformats.org/officeDocument/2006/relationships/slideLayout" Target="../slideLayouts/slideLayout198.xml"/><Relationship Id="rId16" Type="http://schemas.openxmlformats.org/officeDocument/2006/relationships/slideLayout" Target="../slideLayouts/slideLayout212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97.xml"/><Relationship Id="rId6" Type="http://schemas.openxmlformats.org/officeDocument/2006/relationships/slideLayout" Target="../slideLayouts/slideLayout202.xml"/><Relationship Id="rId11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201.xml"/><Relationship Id="rId15" Type="http://schemas.openxmlformats.org/officeDocument/2006/relationships/slideLayout" Target="../slideLayouts/slideLayout211.xml"/><Relationship Id="rId10" Type="http://schemas.openxmlformats.org/officeDocument/2006/relationships/slideLayout" Target="../slideLayouts/slideLayout206.xml"/><Relationship Id="rId19" Type="http://schemas.openxmlformats.org/officeDocument/2006/relationships/theme" Target="../theme/theme16.xml"/><Relationship Id="rId4" Type="http://schemas.openxmlformats.org/officeDocument/2006/relationships/slideLayout" Target="../slideLayouts/slideLayout200.xml"/><Relationship Id="rId9" Type="http://schemas.openxmlformats.org/officeDocument/2006/relationships/slideLayout" Target="../slideLayouts/slideLayout205.xml"/><Relationship Id="rId14" Type="http://schemas.openxmlformats.org/officeDocument/2006/relationships/slideLayout" Target="../slideLayouts/slideLayout210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2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217.xml"/><Relationship Id="rId7" Type="http://schemas.openxmlformats.org/officeDocument/2006/relationships/slideLayout" Target="../slideLayouts/slideLayout221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216.xml"/><Relationship Id="rId1" Type="http://schemas.openxmlformats.org/officeDocument/2006/relationships/slideLayout" Target="../slideLayouts/slideLayout215.xml"/><Relationship Id="rId6" Type="http://schemas.openxmlformats.org/officeDocument/2006/relationships/slideLayout" Target="../slideLayouts/slideLayout220.xml"/><Relationship Id="rId11" Type="http://schemas.openxmlformats.org/officeDocument/2006/relationships/slideLayout" Target="../slideLayouts/slideLayout225.xml"/><Relationship Id="rId5" Type="http://schemas.openxmlformats.org/officeDocument/2006/relationships/slideLayout" Target="../slideLayouts/slideLayout219.xml"/><Relationship Id="rId10" Type="http://schemas.openxmlformats.org/officeDocument/2006/relationships/slideLayout" Target="../slideLayouts/slideLayout224.xml"/><Relationship Id="rId4" Type="http://schemas.openxmlformats.org/officeDocument/2006/relationships/slideLayout" Target="../slideLayouts/slideLayout218.xml"/><Relationship Id="rId9" Type="http://schemas.openxmlformats.org/officeDocument/2006/relationships/slideLayout" Target="../slideLayouts/slideLayout223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3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28.xml"/><Relationship Id="rId7" Type="http://schemas.openxmlformats.org/officeDocument/2006/relationships/slideLayout" Target="../slideLayouts/slideLayout232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227.xml"/><Relationship Id="rId1" Type="http://schemas.openxmlformats.org/officeDocument/2006/relationships/slideLayout" Target="../slideLayouts/slideLayout226.xml"/><Relationship Id="rId6" Type="http://schemas.openxmlformats.org/officeDocument/2006/relationships/slideLayout" Target="../slideLayouts/slideLayout231.xml"/><Relationship Id="rId11" Type="http://schemas.openxmlformats.org/officeDocument/2006/relationships/slideLayout" Target="../slideLayouts/slideLayout236.xml"/><Relationship Id="rId5" Type="http://schemas.openxmlformats.org/officeDocument/2006/relationships/slideLayout" Target="../slideLayouts/slideLayout230.xml"/><Relationship Id="rId10" Type="http://schemas.openxmlformats.org/officeDocument/2006/relationships/slideLayout" Target="../slideLayouts/slideLayout235.xml"/><Relationship Id="rId4" Type="http://schemas.openxmlformats.org/officeDocument/2006/relationships/slideLayout" Target="../slideLayouts/slideLayout229.xml"/><Relationship Id="rId9" Type="http://schemas.openxmlformats.org/officeDocument/2006/relationships/slideLayout" Target="../slideLayouts/slideLayout234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4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239.xml"/><Relationship Id="rId7" Type="http://schemas.openxmlformats.org/officeDocument/2006/relationships/slideLayout" Target="../slideLayouts/slideLayout243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38.xml"/><Relationship Id="rId1" Type="http://schemas.openxmlformats.org/officeDocument/2006/relationships/slideLayout" Target="../slideLayouts/slideLayout237.xml"/><Relationship Id="rId6" Type="http://schemas.openxmlformats.org/officeDocument/2006/relationships/slideLayout" Target="../slideLayouts/slideLayout242.xml"/><Relationship Id="rId11" Type="http://schemas.openxmlformats.org/officeDocument/2006/relationships/slideLayout" Target="../slideLayouts/slideLayout247.xml"/><Relationship Id="rId5" Type="http://schemas.openxmlformats.org/officeDocument/2006/relationships/slideLayout" Target="../slideLayouts/slideLayout241.xml"/><Relationship Id="rId10" Type="http://schemas.openxmlformats.org/officeDocument/2006/relationships/slideLayout" Target="../slideLayouts/slideLayout246.xml"/><Relationship Id="rId4" Type="http://schemas.openxmlformats.org/officeDocument/2006/relationships/slideLayout" Target="../slideLayouts/slideLayout240.xml"/><Relationship Id="rId9" Type="http://schemas.openxmlformats.org/officeDocument/2006/relationships/slideLayout" Target="../slideLayouts/slideLayout24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5.xml"/><Relationship Id="rId13" Type="http://schemas.openxmlformats.org/officeDocument/2006/relationships/slideLayout" Target="../slideLayouts/slideLayout260.xml"/><Relationship Id="rId18" Type="http://schemas.openxmlformats.org/officeDocument/2006/relationships/slideLayout" Target="../slideLayouts/slideLayout265.xml"/><Relationship Id="rId3" Type="http://schemas.openxmlformats.org/officeDocument/2006/relationships/slideLayout" Target="../slideLayouts/slideLayout250.xml"/><Relationship Id="rId7" Type="http://schemas.openxmlformats.org/officeDocument/2006/relationships/slideLayout" Target="../slideLayouts/slideLayout254.xml"/><Relationship Id="rId12" Type="http://schemas.openxmlformats.org/officeDocument/2006/relationships/slideLayout" Target="../slideLayouts/slideLayout259.xml"/><Relationship Id="rId17" Type="http://schemas.openxmlformats.org/officeDocument/2006/relationships/slideLayout" Target="../slideLayouts/slideLayout264.xml"/><Relationship Id="rId2" Type="http://schemas.openxmlformats.org/officeDocument/2006/relationships/slideLayout" Target="../slideLayouts/slideLayout249.xml"/><Relationship Id="rId16" Type="http://schemas.openxmlformats.org/officeDocument/2006/relationships/slideLayout" Target="../slideLayouts/slideLayout263.xml"/><Relationship Id="rId20" Type="http://schemas.openxmlformats.org/officeDocument/2006/relationships/image" Target="../media/image13.jpeg"/><Relationship Id="rId1" Type="http://schemas.openxmlformats.org/officeDocument/2006/relationships/slideLayout" Target="../slideLayouts/slideLayout248.xml"/><Relationship Id="rId6" Type="http://schemas.openxmlformats.org/officeDocument/2006/relationships/slideLayout" Target="../slideLayouts/slideLayout253.xml"/><Relationship Id="rId11" Type="http://schemas.openxmlformats.org/officeDocument/2006/relationships/slideLayout" Target="../slideLayouts/slideLayout258.xml"/><Relationship Id="rId5" Type="http://schemas.openxmlformats.org/officeDocument/2006/relationships/slideLayout" Target="../slideLayouts/slideLayout252.xml"/><Relationship Id="rId15" Type="http://schemas.openxmlformats.org/officeDocument/2006/relationships/slideLayout" Target="../slideLayouts/slideLayout262.xml"/><Relationship Id="rId10" Type="http://schemas.openxmlformats.org/officeDocument/2006/relationships/slideLayout" Target="../slideLayouts/slideLayout257.xml"/><Relationship Id="rId19" Type="http://schemas.openxmlformats.org/officeDocument/2006/relationships/theme" Target="../theme/theme20.xml"/><Relationship Id="rId4" Type="http://schemas.openxmlformats.org/officeDocument/2006/relationships/slideLayout" Target="../slideLayouts/slideLayout251.xml"/><Relationship Id="rId9" Type="http://schemas.openxmlformats.org/officeDocument/2006/relationships/slideLayout" Target="../slideLayouts/slideLayout256.xml"/><Relationship Id="rId14" Type="http://schemas.openxmlformats.org/officeDocument/2006/relationships/slideLayout" Target="../slideLayouts/slideLayout261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3.xml"/><Relationship Id="rId13" Type="http://schemas.openxmlformats.org/officeDocument/2006/relationships/slideLayout" Target="../slideLayouts/slideLayout278.xml"/><Relationship Id="rId18" Type="http://schemas.openxmlformats.org/officeDocument/2006/relationships/slideLayout" Target="../slideLayouts/slideLayout283.xml"/><Relationship Id="rId3" Type="http://schemas.openxmlformats.org/officeDocument/2006/relationships/slideLayout" Target="../slideLayouts/slideLayout268.xml"/><Relationship Id="rId7" Type="http://schemas.openxmlformats.org/officeDocument/2006/relationships/slideLayout" Target="../slideLayouts/slideLayout272.xml"/><Relationship Id="rId12" Type="http://schemas.openxmlformats.org/officeDocument/2006/relationships/slideLayout" Target="../slideLayouts/slideLayout277.xml"/><Relationship Id="rId17" Type="http://schemas.openxmlformats.org/officeDocument/2006/relationships/slideLayout" Target="../slideLayouts/slideLayout282.xml"/><Relationship Id="rId2" Type="http://schemas.openxmlformats.org/officeDocument/2006/relationships/slideLayout" Target="../slideLayouts/slideLayout267.xml"/><Relationship Id="rId16" Type="http://schemas.openxmlformats.org/officeDocument/2006/relationships/slideLayout" Target="../slideLayouts/slideLayout281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266.xml"/><Relationship Id="rId6" Type="http://schemas.openxmlformats.org/officeDocument/2006/relationships/slideLayout" Target="../slideLayouts/slideLayout271.xml"/><Relationship Id="rId11" Type="http://schemas.openxmlformats.org/officeDocument/2006/relationships/slideLayout" Target="../slideLayouts/slideLayout276.xml"/><Relationship Id="rId5" Type="http://schemas.openxmlformats.org/officeDocument/2006/relationships/slideLayout" Target="../slideLayouts/slideLayout270.xml"/><Relationship Id="rId15" Type="http://schemas.openxmlformats.org/officeDocument/2006/relationships/slideLayout" Target="../slideLayouts/slideLayout280.xml"/><Relationship Id="rId10" Type="http://schemas.openxmlformats.org/officeDocument/2006/relationships/slideLayout" Target="../slideLayouts/slideLayout275.xml"/><Relationship Id="rId19" Type="http://schemas.openxmlformats.org/officeDocument/2006/relationships/theme" Target="../theme/theme21.xml"/><Relationship Id="rId4" Type="http://schemas.openxmlformats.org/officeDocument/2006/relationships/slideLayout" Target="../slideLayouts/slideLayout269.xml"/><Relationship Id="rId9" Type="http://schemas.openxmlformats.org/officeDocument/2006/relationships/slideLayout" Target="../slideLayouts/slideLayout274.xml"/><Relationship Id="rId14" Type="http://schemas.openxmlformats.org/officeDocument/2006/relationships/slideLayout" Target="../slideLayouts/slideLayout279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theme" Target="../theme/theme22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1.xml"/><Relationship Id="rId13" Type="http://schemas.openxmlformats.org/officeDocument/2006/relationships/slideLayout" Target="../slideLayouts/slideLayout296.xml"/><Relationship Id="rId18" Type="http://schemas.openxmlformats.org/officeDocument/2006/relationships/slideLayout" Target="../slideLayouts/slideLayout301.xml"/><Relationship Id="rId3" Type="http://schemas.openxmlformats.org/officeDocument/2006/relationships/slideLayout" Target="../slideLayouts/slideLayout286.xml"/><Relationship Id="rId7" Type="http://schemas.openxmlformats.org/officeDocument/2006/relationships/slideLayout" Target="../slideLayouts/slideLayout290.xml"/><Relationship Id="rId12" Type="http://schemas.openxmlformats.org/officeDocument/2006/relationships/slideLayout" Target="../slideLayouts/slideLayout295.xml"/><Relationship Id="rId17" Type="http://schemas.openxmlformats.org/officeDocument/2006/relationships/slideLayout" Target="../slideLayouts/slideLayout300.xml"/><Relationship Id="rId2" Type="http://schemas.openxmlformats.org/officeDocument/2006/relationships/slideLayout" Target="../slideLayouts/slideLayout285.xml"/><Relationship Id="rId16" Type="http://schemas.openxmlformats.org/officeDocument/2006/relationships/slideLayout" Target="../slideLayouts/slideLayout299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284.xml"/><Relationship Id="rId6" Type="http://schemas.openxmlformats.org/officeDocument/2006/relationships/slideLayout" Target="../slideLayouts/slideLayout289.xml"/><Relationship Id="rId11" Type="http://schemas.openxmlformats.org/officeDocument/2006/relationships/slideLayout" Target="../slideLayouts/slideLayout294.xml"/><Relationship Id="rId5" Type="http://schemas.openxmlformats.org/officeDocument/2006/relationships/slideLayout" Target="../slideLayouts/slideLayout288.xml"/><Relationship Id="rId15" Type="http://schemas.openxmlformats.org/officeDocument/2006/relationships/slideLayout" Target="../slideLayouts/slideLayout298.xml"/><Relationship Id="rId10" Type="http://schemas.openxmlformats.org/officeDocument/2006/relationships/slideLayout" Target="../slideLayouts/slideLayout293.xml"/><Relationship Id="rId19" Type="http://schemas.openxmlformats.org/officeDocument/2006/relationships/theme" Target="../theme/theme23.xml"/><Relationship Id="rId4" Type="http://schemas.openxmlformats.org/officeDocument/2006/relationships/slideLayout" Target="../slideLayouts/slideLayout287.xml"/><Relationship Id="rId9" Type="http://schemas.openxmlformats.org/officeDocument/2006/relationships/slideLayout" Target="../slideLayouts/slideLayout292.xml"/><Relationship Id="rId14" Type="http://schemas.openxmlformats.org/officeDocument/2006/relationships/slideLayout" Target="../slideLayouts/slideLayout297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4.xml"/><Relationship Id="rId2" Type="http://schemas.openxmlformats.org/officeDocument/2006/relationships/slideLayout" Target="../slideLayouts/slideLayout303.xml"/><Relationship Id="rId1" Type="http://schemas.openxmlformats.org/officeDocument/2006/relationships/slideLayout" Target="../slideLayouts/slideLayout302.xml"/><Relationship Id="rId5" Type="http://schemas.openxmlformats.org/officeDocument/2006/relationships/image" Target="../media/image15.jpeg"/><Relationship Id="rId4" Type="http://schemas.openxmlformats.org/officeDocument/2006/relationships/theme" Target="../theme/theme24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2.xml"/><Relationship Id="rId13" Type="http://schemas.openxmlformats.org/officeDocument/2006/relationships/theme" Target="../theme/theme25.xml"/><Relationship Id="rId3" Type="http://schemas.openxmlformats.org/officeDocument/2006/relationships/slideLayout" Target="../slideLayouts/slideLayout307.xml"/><Relationship Id="rId7" Type="http://schemas.openxmlformats.org/officeDocument/2006/relationships/slideLayout" Target="../slideLayouts/slideLayout311.xml"/><Relationship Id="rId12" Type="http://schemas.openxmlformats.org/officeDocument/2006/relationships/slideLayout" Target="../slideLayouts/slideLayout316.xml"/><Relationship Id="rId2" Type="http://schemas.openxmlformats.org/officeDocument/2006/relationships/slideLayout" Target="../slideLayouts/slideLayout306.xml"/><Relationship Id="rId1" Type="http://schemas.openxmlformats.org/officeDocument/2006/relationships/slideLayout" Target="../slideLayouts/slideLayout305.xml"/><Relationship Id="rId6" Type="http://schemas.openxmlformats.org/officeDocument/2006/relationships/slideLayout" Target="../slideLayouts/slideLayout310.xml"/><Relationship Id="rId11" Type="http://schemas.openxmlformats.org/officeDocument/2006/relationships/slideLayout" Target="../slideLayouts/slideLayout315.xml"/><Relationship Id="rId5" Type="http://schemas.openxmlformats.org/officeDocument/2006/relationships/slideLayout" Target="../slideLayouts/slideLayout309.xml"/><Relationship Id="rId10" Type="http://schemas.openxmlformats.org/officeDocument/2006/relationships/slideLayout" Target="../slideLayouts/slideLayout314.xml"/><Relationship Id="rId4" Type="http://schemas.openxmlformats.org/officeDocument/2006/relationships/slideLayout" Target="../slideLayouts/slideLayout308.xml"/><Relationship Id="rId9" Type="http://schemas.openxmlformats.org/officeDocument/2006/relationships/slideLayout" Target="../slideLayouts/slideLayout313.xml"/><Relationship Id="rId14" Type="http://schemas.openxmlformats.org/officeDocument/2006/relationships/image" Target="../media/image4.jpeg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4.xml"/><Relationship Id="rId13" Type="http://schemas.openxmlformats.org/officeDocument/2006/relationships/theme" Target="../theme/theme26.xml"/><Relationship Id="rId3" Type="http://schemas.openxmlformats.org/officeDocument/2006/relationships/slideLayout" Target="../slideLayouts/slideLayout319.xml"/><Relationship Id="rId7" Type="http://schemas.openxmlformats.org/officeDocument/2006/relationships/slideLayout" Target="../slideLayouts/slideLayout323.xml"/><Relationship Id="rId12" Type="http://schemas.openxmlformats.org/officeDocument/2006/relationships/slideLayout" Target="../slideLayouts/slideLayout328.xml"/><Relationship Id="rId2" Type="http://schemas.openxmlformats.org/officeDocument/2006/relationships/slideLayout" Target="../slideLayouts/slideLayout318.xml"/><Relationship Id="rId1" Type="http://schemas.openxmlformats.org/officeDocument/2006/relationships/slideLayout" Target="../slideLayouts/slideLayout317.xml"/><Relationship Id="rId6" Type="http://schemas.openxmlformats.org/officeDocument/2006/relationships/slideLayout" Target="../slideLayouts/slideLayout322.xml"/><Relationship Id="rId11" Type="http://schemas.openxmlformats.org/officeDocument/2006/relationships/slideLayout" Target="../slideLayouts/slideLayout327.xml"/><Relationship Id="rId5" Type="http://schemas.openxmlformats.org/officeDocument/2006/relationships/slideLayout" Target="../slideLayouts/slideLayout321.xml"/><Relationship Id="rId10" Type="http://schemas.openxmlformats.org/officeDocument/2006/relationships/slideLayout" Target="../slideLayouts/slideLayout326.xml"/><Relationship Id="rId4" Type="http://schemas.openxmlformats.org/officeDocument/2006/relationships/slideLayout" Target="../slideLayouts/slideLayout320.xml"/><Relationship Id="rId9" Type="http://schemas.openxmlformats.org/officeDocument/2006/relationships/slideLayout" Target="../slideLayouts/slideLayout325.xml"/><Relationship Id="rId14" Type="http://schemas.openxmlformats.org/officeDocument/2006/relationships/image" Target="../media/image4.jpeg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6.xml"/><Relationship Id="rId13" Type="http://schemas.openxmlformats.org/officeDocument/2006/relationships/theme" Target="../theme/theme27.xml"/><Relationship Id="rId3" Type="http://schemas.openxmlformats.org/officeDocument/2006/relationships/slideLayout" Target="../slideLayouts/slideLayout331.xml"/><Relationship Id="rId7" Type="http://schemas.openxmlformats.org/officeDocument/2006/relationships/slideLayout" Target="../slideLayouts/slideLayout335.xml"/><Relationship Id="rId12" Type="http://schemas.openxmlformats.org/officeDocument/2006/relationships/slideLayout" Target="../slideLayouts/slideLayout340.xml"/><Relationship Id="rId2" Type="http://schemas.openxmlformats.org/officeDocument/2006/relationships/slideLayout" Target="../slideLayouts/slideLayout330.xml"/><Relationship Id="rId1" Type="http://schemas.openxmlformats.org/officeDocument/2006/relationships/slideLayout" Target="../slideLayouts/slideLayout329.xml"/><Relationship Id="rId6" Type="http://schemas.openxmlformats.org/officeDocument/2006/relationships/slideLayout" Target="../slideLayouts/slideLayout334.xml"/><Relationship Id="rId11" Type="http://schemas.openxmlformats.org/officeDocument/2006/relationships/slideLayout" Target="../slideLayouts/slideLayout339.xml"/><Relationship Id="rId5" Type="http://schemas.openxmlformats.org/officeDocument/2006/relationships/slideLayout" Target="../slideLayouts/slideLayout333.xml"/><Relationship Id="rId10" Type="http://schemas.openxmlformats.org/officeDocument/2006/relationships/slideLayout" Target="../slideLayouts/slideLayout338.xml"/><Relationship Id="rId4" Type="http://schemas.openxmlformats.org/officeDocument/2006/relationships/slideLayout" Target="../slideLayouts/slideLayout332.xml"/><Relationship Id="rId9" Type="http://schemas.openxmlformats.org/officeDocument/2006/relationships/slideLayout" Target="../slideLayouts/slideLayout337.xml"/><Relationship Id="rId14" Type="http://schemas.openxmlformats.org/officeDocument/2006/relationships/image" Target="../media/image4.jpeg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8.xml"/><Relationship Id="rId13" Type="http://schemas.openxmlformats.org/officeDocument/2006/relationships/theme" Target="../theme/theme28.xml"/><Relationship Id="rId3" Type="http://schemas.openxmlformats.org/officeDocument/2006/relationships/slideLayout" Target="../slideLayouts/slideLayout343.xml"/><Relationship Id="rId7" Type="http://schemas.openxmlformats.org/officeDocument/2006/relationships/slideLayout" Target="../slideLayouts/slideLayout347.xml"/><Relationship Id="rId12" Type="http://schemas.openxmlformats.org/officeDocument/2006/relationships/slideLayout" Target="../slideLayouts/slideLayout352.xml"/><Relationship Id="rId2" Type="http://schemas.openxmlformats.org/officeDocument/2006/relationships/slideLayout" Target="../slideLayouts/slideLayout342.xml"/><Relationship Id="rId1" Type="http://schemas.openxmlformats.org/officeDocument/2006/relationships/slideLayout" Target="../slideLayouts/slideLayout341.xml"/><Relationship Id="rId6" Type="http://schemas.openxmlformats.org/officeDocument/2006/relationships/slideLayout" Target="../slideLayouts/slideLayout346.xml"/><Relationship Id="rId11" Type="http://schemas.openxmlformats.org/officeDocument/2006/relationships/slideLayout" Target="../slideLayouts/slideLayout351.xml"/><Relationship Id="rId5" Type="http://schemas.openxmlformats.org/officeDocument/2006/relationships/slideLayout" Target="../slideLayouts/slideLayout345.xml"/><Relationship Id="rId10" Type="http://schemas.openxmlformats.org/officeDocument/2006/relationships/slideLayout" Target="../slideLayouts/slideLayout350.xml"/><Relationship Id="rId4" Type="http://schemas.openxmlformats.org/officeDocument/2006/relationships/slideLayout" Target="../slideLayouts/slideLayout344.xml"/><Relationship Id="rId9" Type="http://schemas.openxmlformats.org/officeDocument/2006/relationships/slideLayout" Target="../slideLayouts/slideLayout349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Relationship Id="rId14" Type="http://schemas.openxmlformats.org/officeDocument/2006/relationships/image" Target="../media/image4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13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16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619" r:id="rId1"/>
    <p:sldLayoutId id="2147488620" r:id="rId2"/>
    <p:sldLayoutId id="2147488621" r:id="rId3"/>
    <p:sldLayoutId id="2147488622" r:id="rId4"/>
    <p:sldLayoutId id="2147488623" r:id="rId5"/>
    <p:sldLayoutId id="2147488624" r:id="rId6"/>
    <p:sldLayoutId id="2147488625" r:id="rId7"/>
    <p:sldLayoutId id="2147488626" r:id="rId8"/>
    <p:sldLayoutId id="2147488627" r:id="rId9"/>
    <p:sldLayoutId id="2147488628" r:id="rId10"/>
    <p:sldLayoutId id="214748862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736" r:id="rId1"/>
    <p:sldLayoutId id="2147488737" r:id="rId2"/>
    <p:sldLayoutId id="2147488738" r:id="rId3"/>
    <p:sldLayoutId id="2147488739" r:id="rId4"/>
    <p:sldLayoutId id="2147488740" r:id="rId5"/>
    <p:sldLayoutId id="2147488741" r:id="rId6"/>
    <p:sldLayoutId id="2147488742" r:id="rId7"/>
    <p:sldLayoutId id="2147488743" r:id="rId8"/>
    <p:sldLayoutId id="2147488744" r:id="rId9"/>
    <p:sldLayoutId id="2147488745" r:id="rId10"/>
    <p:sldLayoutId id="2147488746" r:id="rId11"/>
    <p:sldLayoutId id="2147488747" r:id="rId12"/>
    <p:sldLayoutId id="2147488748" r:id="rId13"/>
    <p:sldLayoutId id="2147488749" r:id="rId14"/>
    <p:sldLayoutId id="2147488750" r:id="rId15"/>
    <p:sldLayoutId id="2147488751" r:id="rId16"/>
    <p:sldLayoutId id="2147488752" r:id="rId17"/>
    <p:sldLayoutId id="2147488753" r:id="rId18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754" r:id="rId1"/>
    <p:sldLayoutId id="2147488755" r:id="rId2"/>
    <p:sldLayoutId id="2147488756" r:id="rId3"/>
    <p:sldLayoutId id="2147488757" r:id="rId4"/>
    <p:sldLayoutId id="2147488758" r:id="rId5"/>
    <p:sldLayoutId id="2147488759" r:id="rId6"/>
    <p:sldLayoutId id="2147488760" r:id="rId7"/>
    <p:sldLayoutId id="2147488761" r:id="rId8"/>
    <p:sldLayoutId id="2147488762" r:id="rId9"/>
    <p:sldLayoutId id="2147488763" r:id="rId10"/>
    <p:sldLayoutId id="214748876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765" r:id="rId1"/>
    <p:sldLayoutId id="2147488766" r:id="rId2"/>
    <p:sldLayoutId id="2147488767" r:id="rId3"/>
    <p:sldLayoutId id="2147488768" r:id="rId4"/>
    <p:sldLayoutId id="2147488769" r:id="rId5"/>
    <p:sldLayoutId id="2147488770" r:id="rId6"/>
    <p:sldLayoutId id="2147488771" r:id="rId7"/>
    <p:sldLayoutId id="2147488772" r:id="rId8"/>
    <p:sldLayoutId id="2147488773" r:id="rId9"/>
    <p:sldLayoutId id="2147488774" r:id="rId10"/>
    <p:sldLayoutId id="2147488775" r:id="rId11"/>
    <p:sldLayoutId id="214748877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1" name="Rectangle 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74663" y="322263"/>
            <a:ext cx="8162925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3" y="1295400"/>
            <a:ext cx="8110537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923" r:id="rId1"/>
    <p:sldLayoutId id="2147488777" r:id="rId2"/>
    <p:sldLayoutId id="2147488778" r:id="rId3"/>
    <p:sldLayoutId id="2147488779" r:id="rId4"/>
    <p:sldLayoutId id="2147488780" r:id="rId5"/>
    <p:sldLayoutId id="2147488781" r:id="rId6"/>
    <p:sldLayoutId id="2147488782" r:id="rId7"/>
    <p:sldLayoutId id="2147488783" r:id="rId8"/>
    <p:sldLayoutId id="2147488784" r:id="rId9"/>
    <p:sldLayoutId id="2147488785" r:id="rId10"/>
    <p:sldLayoutId id="2147488786" r:id="rId11"/>
  </p:sldLayoutIdLst>
  <p:transition advClick="0" advTm="4000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80000"/>
        <a:buChar char="•"/>
        <a:defRPr kumimoji="1" sz="24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itchFamily="18" charset="0"/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§"/>
        <a:defRPr kumimoji="1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itchFamily="18" charset="0"/>
        <a:buChar char="–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787" r:id="rId1"/>
    <p:sldLayoutId id="2147488788" r:id="rId2"/>
    <p:sldLayoutId id="2147488789" r:id="rId3"/>
    <p:sldLayoutId id="2147488790" r:id="rId4"/>
    <p:sldLayoutId id="2147488791" r:id="rId5"/>
    <p:sldLayoutId id="2147488792" r:id="rId6"/>
    <p:sldLayoutId id="2147488793" r:id="rId7"/>
    <p:sldLayoutId id="2147488794" r:id="rId8"/>
    <p:sldLayoutId id="2147488795" r:id="rId9"/>
    <p:sldLayoutId id="2147488796" r:id="rId10"/>
    <p:sldLayoutId id="2147488797" r:id="rId11"/>
  </p:sldLayoutIdLst>
  <p:transition advClick="0" advTm="4000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zh-TW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799" r:id="rId1"/>
    <p:sldLayoutId id="2147488800" r:id="rId2"/>
    <p:sldLayoutId id="2147488801" r:id="rId3"/>
    <p:sldLayoutId id="2147488802" r:id="rId4"/>
    <p:sldLayoutId id="2147488803" r:id="rId5"/>
    <p:sldLayoutId id="2147488804" r:id="rId6"/>
    <p:sldLayoutId id="2147488805" r:id="rId7"/>
    <p:sldLayoutId id="2147488806" r:id="rId8"/>
    <p:sldLayoutId id="2147488807" r:id="rId9"/>
    <p:sldLayoutId id="2147488808" r:id="rId10"/>
    <p:sldLayoutId id="2147488809" r:id="rId11"/>
    <p:sldLayoutId id="2147488810" r:id="rId12"/>
    <p:sldLayoutId id="2147488811" r:id="rId13"/>
    <p:sldLayoutId id="2147488812" r:id="rId14"/>
    <p:sldLayoutId id="2147488813" r:id="rId15"/>
    <p:sldLayoutId id="214748881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815" r:id="rId1"/>
    <p:sldLayoutId id="2147488816" r:id="rId2"/>
    <p:sldLayoutId id="2147488817" r:id="rId3"/>
    <p:sldLayoutId id="2147488818" r:id="rId4"/>
    <p:sldLayoutId id="2147488819" r:id="rId5"/>
    <p:sldLayoutId id="2147488820" r:id="rId6"/>
    <p:sldLayoutId id="2147488821" r:id="rId7"/>
    <p:sldLayoutId id="2147488822" r:id="rId8"/>
    <p:sldLayoutId id="2147488823" r:id="rId9"/>
    <p:sldLayoutId id="2147488824" r:id="rId10"/>
    <p:sldLayoutId id="2147488825" r:id="rId11"/>
    <p:sldLayoutId id="2147488826" r:id="rId12"/>
    <p:sldLayoutId id="2147488827" r:id="rId13"/>
    <p:sldLayoutId id="2147488828" r:id="rId14"/>
    <p:sldLayoutId id="2147488829" r:id="rId15"/>
    <p:sldLayoutId id="2147488830" r:id="rId16"/>
    <p:sldLayoutId id="2147488831" r:id="rId17"/>
    <p:sldLayoutId id="2147488832" r:id="rId18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74663" y="322263"/>
            <a:ext cx="8162925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3" y="1295400"/>
            <a:ext cx="8110537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924" r:id="rId1"/>
    <p:sldLayoutId id="2147488833" r:id="rId2"/>
    <p:sldLayoutId id="2147488834" r:id="rId3"/>
    <p:sldLayoutId id="2147488835" r:id="rId4"/>
    <p:sldLayoutId id="2147488836" r:id="rId5"/>
    <p:sldLayoutId id="2147488837" r:id="rId6"/>
    <p:sldLayoutId id="2147488838" r:id="rId7"/>
    <p:sldLayoutId id="2147488839" r:id="rId8"/>
    <p:sldLayoutId id="2147488840" r:id="rId9"/>
    <p:sldLayoutId id="2147488841" r:id="rId10"/>
    <p:sldLayoutId id="2147488842" r:id="rId11"/>
  </p:sldLayoutIdLst>
  <p:transition advTm="5000"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80000"/>
        <a:buChar char="•"/>
        <a:defRPr kumimoji="1" sz="24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itchFamily="18" charset="0"/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§"/>
        <a:defRPr kumimoji="1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itchFamily="18" charset="0"/>
        <a:buChar char="–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843" r:id="rId1"/>
    <p:sldLayoutId id="2147488844" r:id="rId2"/>
    <p:sldLayoutId id="2147488845" r:id="rId3"/>
    <p:sldLayoutId id="2147488846" r:id="rId4"/>
    <p:sldLayoutId id="2147488847" r:id="rId5"/>
    <p:sldLayoutId id="2147488848" r:id="rId6"/>
    <p:sldLayoutId id="2147488849" r:id="rId7"/>
    <p:sldLayoutId id="2147488850" r:id="rId8"/>
    <p:sldLayoutId id="2147488851" r:id="rId9"/>
    <p:sldLayoutId id="2147488852" r:id="rId10"/>
    <p:sldLayoutId id="214748885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lang="en-US" altLang="zh-TW" sz="3200" b="1" dirty="0">
          <a:solidFill>
            <a:schemeClr val="accent2"/>
          </a:solidFill>
          <a:latin typeface="Tahoma" pitchFamily="34" charset="0"/>
          <a:ea typeface="微軟正黑體" pitchFamily="34" charset="-120"/>
          <a:cs typeface="Tahoma" pitchFamily="34" charset="0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ahoma" pitchFamily="34" charset="0"/>
          <a:ea typeface="微軟正黑體" pitchFamily="34" charset="-120"/>
          <a:cs typeface="Tahoma" pitchFamily="34" charset="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ahoma" pitchFamily="34" charset="0"/>
          <a:ea typeface="微軟正黑體" pitchFamily="34" charset="-120"/>
          <a:cs typeface="Tahoma" pitchFamily="34" charset="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ahoma" pitchFamily="34" charset="0"/>
          <a:ea typeface="微軟正黑體" pitchFamily="34" charset="-120"/>
          <a:cs typeface="Tahoma" pitchFamily="34" charset="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ahoma" pitchFamily="34" charset="0"/>
          <a:ea typeface="微軟正黑體" pitchFamily="34" charset="-120"/>
          <a:cs typeface="Tahoma" pitchFamily="34" charset="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9" name="Rectangle 7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60724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854" r:id="rId1"/>
    <p:sldLayoutId id="2147488855" r:id="rId2"/>
    <p:sldLayoutId id="2147488856" r:id="rId3"/>
    <p:sldLayoutId id="2147488857" r:id="rId4"/>
    <p:sldLayoutId id="2147488858" r:id="rId5"/>
    <p:sldLayoutId id="2147488859" r:id="rId6"/>
    <p:sldLayoutId id="2147488860" r:id="rId7"/>
    <p:sldLayoutId id="2147488861" r:id="rId8"/>
    <p:sldLayoutId id="2147488862" r:id="rId9"/>
    <p:sldLayoutId id="2147488863" r:id="rId10"/>
    <p:sldLayoutId id="2147488864" r:id="rId11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微軟正黑體" pitchFamily="34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微軟正黑體" pitchFamily="34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微軟正黑體" pitchFamily="34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微軟正黑體" pitchFamily="34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1" name="Rectangle 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74663" y="322263"/>
            <a:ext cx="8162925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3" y="1295400"/>
            <a:ext cx="8110537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921" r:id="rId1"/>
    <p:sldLayoutId id="2147488631" r:id="rId2"/>
    <p:sldLayoutId id="2147488632" r:id="rId3"/>
    <p:sldLayoutId id="2147488633" r:id="rId4"/>
    <p:sldLayoutId id="2147488634" r:id="rId5"/>
    <p:sldLayoutId id="2147488635" r:id="rId6"/>
    <p:sldLayoutId id="2147488636" r:id="rId7"/>
    <p:sldLayoutId id="2147488637" r:id="rId8"/>
    <p:sldLayoutId id="2147488638" r:id="rId9"/>
    <p:sldLayoutId id="2147488639" r:id="rId10"/>
    <p:sldLayoutId id="2147488640" r:id="rId11"/>
  </p:sldLayoutIdLst>
  <p:transition advTm="5000"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80000"/>
        <a:buChar char="•"/>
        <a:defRPr kumimoji="1" sz="24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itchFamily="18" charset="0"/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§"/>
        <a:defRPr kumimoji="1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itchFamily="18" charset="0"/>
        <a:buChar char="–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865" r:id="rId1"/>
    <p:sldLayoutId id="2147488866" r:id="rId2"/>
    <p:sldLayoutId id="2147488867" r:id="rId3"/>
    <p:sldLayoutId id="2147488868" r:id="rId4"/>
    <p:sldLayoutId id="2147488869" r:id="rId5"/>
    <p:sldLayoutId id="2147488870" r:id="rId6"/>
    <p:sldLayoutId id="2147488871" r:id="rId7"/>
    <p:sldLayoutId id="2147488872" r:id="rId8"/>
    <p:sldLayoutId id="2147488873" r:id="rId9"/>
    <p:sldLayoutId id="2147488874" r:id="rId10"/>
    <p:sldLayoutId id="2147488875" r:id="rId11"/>
    <p:sldLayoutId id="2147488876" r:id="rId12"/>
    <p:sldLayoutId id="2147488877" r:id="rId13"/>
    <p:sldLayoutId id="2147488878" r:id="rId14"/>
    <p:sldLayoutId id="2147488879" r:id="rId15"/>
    <p:sldLayoutId id="2147488880" r:id="rId16"/>
    <p:sldLayoutId id="2147488881" r:id="rId17"/>
    <p:sldLayoutId id="2147488882" r:id="rId18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883" r:id="rId1"/>
    <p:sldLayoutId id="2147488884" r:id="rId2"/>
    <p:sldLayoutId id="2147488885" r:id="rId3"/>
    <p:sldLayoutId id="2147488886" r:id="rId4"/>
    <p:sldLayoutId id="2147488887" r:id="rId5"/>
    <p:sldLayoutId id="2147488888" r:id="rId6"/>
    <p:sldLayoutId id="2147488889" r:id="rId7"/>
    <p:sldLayoutId id="2147488890" r:id="rId8"/>
    <p:sldLayoutId id="2147488891" r:id="rId9"/>
    <p:sldLayoutId id="2147488892" r:id="rId10"/>
    <p:sldLayoutId id="2147488893" r:id="rId11"/>
    <p:sldLayoutId id="2147488894" r:id="rId12"/>
    <p:sldLayoutId id="2147488895" r:id="rId13"/>
    <p:sldLayoutId id="2147488896" r:id="rId14"/>
    <p:sldLayoutId id="2147488897" r:id="rId15"/>
    <p:sldLayoutId id="2147488898" r:id="rId16"/>
    <p:sldLayoutId id="2147488899" r:id="rId17"/>
    <p:sldLayoutId id="2147488900" r:id="rId18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+mj-lt"/>
          <a:ea typeface="微軟正黑體" pitchFamily="34" charset="-120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微軟正黑體" pitchFamily="34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微軟正黑體" pitchFamily="34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微軟正黑體" pitchFamily="34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微軟正黑體" pitchFamily="34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Calibri" pitchFamily="34" charset="0"/>
          <a:ea typeface="微軟正黑體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Calibri" pitchFamily="34" charset="0"/>
          <a:ea typeface="微軟正黑體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Calibri" pitchFamily="34" charset="0"/>
          <a:ea typeface="微軟正黑體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Calibri" pitchFamily="34" charset="0"/>
          <a:ea typeface="微軟正黑體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Calibri" pitchFamily="34" charset="0"/>
          <a:ea typeface="微軟正黑體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903" r:id="rId1"/>
    <p:sldLayoutId id="2147488904" r:id="rId2"/>
    <p:sldLayoutId id="2147488905" r:id="rId3"/>
    <p:sldLayoutId id="2147488906" r:id="rId4"/>
    <p:sldLayoutId id="2147488907" r:id="rId5"/>
    <p:sldLayoutId id="2147488908" r:id="rId6"/>
    <p:sldLayoutId id="2147488909" r:id="rId7"/>
    <p:sldLayoutId id="2147488910" r:id="rId8"/>
    <p:sldLayoutId id="2147488911" r:id="rId9"/>
    <p:sldLayoutId id="2147488912" r:id="rId10"/>
    <p:sldLayoutId id="2147488913" r:id="rId11"/>
    <p:sldLayoutId id="2147488914" r:id="rId12"/>
    <p:sldLayoutId id="2147488915" r:id="rId13"/>
    <p:sldLayoutId id="2147488916" r:id="rId14"/>
    <p:sldLayoutId id="2147488917" r:id="rId15"/>
    <p:sldLayoutId id="2147488918" r:id="rId16"/>
    <p:sldLayoutId id="2147488919" r:id="rId17"/>
    <p:sldLayoutId id="2147488920" r:id="rId18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新細明體" pitchFamily="18" charset="-120"/>
              </a:defRPr>
            </a:lvl1pPr>
          </a:lstStyle>
          <a:p>
            <a:pPr algn="l">
              <a:defRPr/>
            </a:pPr>
            <a:endParaRPr kumimoji="0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kumimoji="0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EDF2C61B-DDAA-462A-9872-955B92A3A3CB}" type="slidenum">
              <a:rPr kumimoji="0" lang="zh-TW" altLang="en-US"/>
              <a:pPr>
                <a:defRPr/>
              </a:pPr>
              <a:t>‹#›</a:t>
            </a:fld>
            <a:endParaRPr kumimoji="0" lang="zh-TW" altLang="en-US"/>
          </a:p>
        </p:txBody>
      </p:sp>
    </p:spTree>
    <p:extLst>
      <p:ext uri="{BB962C8B-B14F-4D97-AF65-F5344CB8AC3E}">
        <p14:creationId xmlns:p14="http://schemas.microsoft.com/office/powerpoint/2010/main" val="122943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926" r:id="rId1"/>
    <p:sldLayoutId id="2147488927" r:id="rId2"/>
    <p:sldLayoutId id="2147488928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新細明體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新細明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新細明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新細明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新細明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新細明體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blurRad="63500" dist="29783" dir="1514402" algn="ctr" rotWithShape="0">
              <a:srgbClr val="DDDDDD">
                <a:alpha val="7499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2390" tIns="51195" rIns="102390" bIns="511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390" tIns="51195" rIns="102390" bIns="511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59287090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8942" r:id="rId1"/>
    <p:sldLayoutId id="2147488943" r:id="rId2"/>
    <p:sldLayoutId id="2147488944" r:id="rId3"/>
    <p:sldLayoutId id="2147488945" r:id="rId4"/>
    <p:sldLayoutId id="2147488946" r:id="rId5"/>
    <p:sldLayoutId id="2147488947" r:id="rId6"/>
    <p:sldLayoutId id="2147488948" r:id="rId7"/>
    <p:sldLayoutId id="2147488949" r:id="rId8"/>
    <p:sldLayoutId id="2147488950" r:id="rId9"/>
    <p:sldLayoutId id="2147488951" r:id="rId10"/>
    <p:sldLayoutId id="2147488952" r:id="rId11"/>
    <p:sldLayoutId id="2147488953" r:id="rId12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5pPr>
      <a:lvl6pPr marL="511946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1023893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535839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2047788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anose="05000000000000000000" pitchFamily="2" charset="2"/>
        <a:buChar char="§"/>
        <a:defRPr kumimoji="1" sz="2700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1pPr>
      <a:lvl2pPr marL="830263" indent="-3175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anose="02020603050405020304" pitchFamily="18" charset="0"/>
        <a:buChar char="–"/>
        <a:defRPr kumimoji="1" sz="2200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2pPr>
      <a:lvl3pPr marL="1277938" indent="-2540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anose="05000000000000000000" pitchFamily="2" charset="2"/>
        <a:buChar char="§"/>
        <a:defRPr kumimoji="1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3pPr>
      <a:lvl4pPr marL="1789113" indent="-2540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anose="02020603050405020304" pitchFamily="18" charset="0"/>
        <a:buChar char="–"/>
        <a:defRPr kumimoji="1" sz="1300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4pPr>
      <a:lvl5pPr marL="2301875" indent="-2540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anose="05000000000000000000" pitchFamily="2" charset="2"/>
        <a:defRPr kumimoji="1" sz="1300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5pPr>
      <a:lvl6pPr marL="2815707" indent="-255974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300" b="1">
          <a:solidFill>
            <a:schemeClr val="bg2"/>
          </a:solidFill>
          <a:latin typeface="+mn-lt"/>
          <a:ea typeface="+mn-ea"/>
        </a:defRPr>
      </a:lvl6pPr>
      <a:lvl7pPr marL="3327654" indent="-255974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300" b="1">
          <a:solidFill>
            <a:schemeClr val="bg2"/>
          </a:solidFill>
          <a:latin typeface="+mn-lt"/>
          <a:ea typeface="+mn-ea"/>
        </a:defRPr>
      </a:lvl7pPr>
      <a:lvl8pPr marL="3839601" indent="-255974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300" b="1">
          <a:solidFill>
            <a:schemeClr val="bg2"/>
          </a:solidFill>
          <a:latin typeface="+mn-lt"/>
          <a:ea typeface="+mn-ea"/>
        </a:defRPr>
      </a:lvl8pPr>
      <a:lvl9pPr marL="4351547" indent="-255974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3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1946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3893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5839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7788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734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1681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3627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5574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blurRad="63500" dist="29783" dir="1514402" algn="ctr" rotWithShape="0">
              <a:srgbClr val="DDDDDD">
                <a:alpha val="7499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02390" tIns="51195" rIns="102390" bIns="511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390" tIns="51195" rIns="102390" bIns="511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82850099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8967" r:id="rId1"/>
    <p:sldLayoutId id="2147488968" r:id="rId2"/>
    <p:sldLayoutId id="2147488969" r:id="rId3"/>
    <p:sldLayoutId id="2147488970" r:id="rId4"/>
    <p:sldLayoutId id="2147488971" r:id="rId5"/>
    <p:sldLayoutId id="2147488972" r:id="rId6"/>
    <p:sldLayoutId id="2147488973" r:id="rId7"/>
    <p:sldLayoutId id="2147488974" r:id="rId8"/>
    <p:sldLayoutId id="2147488975" r:id="rId9"/>
    <p:sldLayoutId id="2147488976" r:id="rId10"/>
    <p:sldLayoutId id="2147488977" r:id="rId11"/>
    <p:sldLayoutId id="2147488978" r:id="rId12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5pPr>
      <a:lvl6pPr marL="511946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1023893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535839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2047788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anose="05000000000000000000" pitchFamily="2" charset="2"/>
        <a:buChar char="§"/>
        <a:defRPr kumimoji="1" sz="2700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1pPr>
      <a:lvl2pPr marL="830263" indent="-3175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anose="02020603050405020304" pitchFamily="18" charset="0"/>
        <a:buChar char="–"/>
        <a:defRPr kumimoji="1" sz="2200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2pPr>
      <a:lvl3pPr marL="1277938" indent="-2540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anose="05000000000000000000" pitchFamily="2" charset="2"/>
        <a:buChar char="§"/>
        <a:defRPr kumimoji="1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3pPr>
      <a:lvl4pPr marL="1789113" indent="-2540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anose="02020603050405020304" pitchFamily="18" charset="0"/>
        <a:buChar char="–"/>
        <a:defRPr kumimoji="1" sz="1300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4pPr>
      <a:lvl5pPr marL="2301875" indent="-2540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anose="05000000000000000000" pitchFamily="2" charset="2"/>
        <a:defRPr kumimoji="1" sz="1300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5pPr>
      <a:lvl6pPr marL="2815707" indent="-255974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300" b="1">
          <a:solidFill>
            <a:schemeClr val="bg2"/>
          </a:solidFill>
          <a:latin typeface="+mn-lt"/>
          <a:ea typeface="+mn-ea"/>
        </a:defRPr>
      </a:lvl6pPr>
      <a:lvl7pPr marL="3327654" indent="-255974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300" b="1">
          <a:solidFill>
            <a:schemeClr val="bg2"/>
          </a:solidFill>
          <a:latin typeface="+mn-lt"/>
          <a:ea typeface="+mn-ea"/>
        </a:defRPr>
      </a:lvl7pPr>
      <a:lvl8pPr marL="3839601" indent="-255974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300" b="1">
          <a:solidFill>
            <a:schemeClr val="bg2"/>
          </a:solidFill>
          <a:latin typeface="+mn-lt"/>
          <a:ea typeface="+mn-ea"/>
        </a:defRPr>
      </a:lvl8pPr>
      <a:lvl9pPr marL="4351547" indent="-255974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3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1946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3893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5839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7788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734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1681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3627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5574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blurRad="63500" dist="29783" dir="1514402" algn="ctr" rotWithShape="0">
              <a:srgbClr val="DDDDDD">
                <a:alpha val="7499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02390" tIns="51195" rIns="102390" bIns="511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390" tIns="51195" rIns="102390" bIns="511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24775260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8980" r:id="rId1"/>
    <p:sldLayoutId id="2147488981" r:id="rId2"/>
    <p:sldLayoutId id="2147488982" r:id="rId3"/>
    <p:sldLayoutId id="2147488983" r:id="rId4"/>
    <p:sldLayoutId id="2147488984" r:id="rId5"/>
    <p:sldLayoutId id="2147488985" r:id="rId6"/>
    <p:sldLayoutId id="2147488986" r:id="rId7"/>
    <p:sldLayoutId id="2147488987" r:id="rId8"/>
    <p:sldLayoutId id="2147488988" r:id="rId9"/>
    <p:sldLayoutId id="2147488989" r:id="rId10"/>
    <p:sldLayoutId id="2147488990" r:id="rId11"/>
    <p:sldLayoutId id="2147488991" r:id="rId12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5pPr>
      <a:lvl6pPr marL="511946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1023893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535839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2047788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anose="05000000000000000000" pitchFamily="2" charset="2"/>
        <a:buChar char="§"/>
        <a:defRPr kumimoji="1" sz="2700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1pPr>
      <a:lvl2pPr marL="830263" indent="-3175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anose="02020603050405020304" pitchFamily="18" charset="0"/>
        <a:buChar char="–"/>
        <a:defRPr kumimoji="1" sz="2200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2pPr>
      <a:lvl3pPr marL="1277938" indent="-2540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anose="05000000000000000000" pitchFamily="2" charset="2"/>
        <a:buChar char="§"/>
        <a:defRPr kumimoji="1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3pPr>
      <a:lvl4pPr marL="1789113" indent="-2540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anose="02020603050405020304" pitchFamily="18" charset="0"/>
        <a:buChar char="–"/>
        <a:defRPr kumimoji="1" sz="1300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4pPr>
      <a:lvl5pPr marL="2301875" indent="-2540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anose="05000000000000000000" pitchFamily="2" charset="2"/>
        <a:defRPr kumimoji="1" sz="1300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5pPr>
      <a:lvl6pPr marL="2815707" indent="-255974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300" b="1">
          <a:solidFill>
            <a:schemeClr val="bg2"/>
          </a:solidFill>
          <a:latin typeface="+mn-lt"/>
          <a:ea typeface="+mn-ea"/>
        </a:defRPr>
      </a:lvl6pPr>
      <a:lvl7pPr marL="3327654" indent="-255974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300" b="1">
          <a:solidFill>
            <a:schemeClr val="bg2"/>
          </a:solidFill>
          <a:latin typeface="+mn-lt"/>
          <a:ea typeface="+mn-ea"/>
        </a:defRPr>
      </a:lvl7pPr>
      <a:lvl8pPr marL="3839601" indent="-255974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300" b="1">
          <a:solidFill>
            <a:schemeClr val="bg2"/>
          </a:solidFill>
          <a:latin typeface="+mn-lt"/>
          <a:ea typeface="+mn-ea"/>
        </a:defRPr>
      </a:lvl8pPr>
      <a:lvl9pPr marL="4351547" indent="-255974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3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1946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3893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5839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7788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734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1681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3627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5574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blurRad="63500" dist="29783" dir="1514402" algn="ctr" rotWithShape="0">
              <a:srgbClr val="DDDDDD">
                <a:alpha val="7499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102390" tIns="51195" rIns="102390" bIns="511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390" tIns="51195" rIns="102390" bIns="511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72338374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8993" r:id="rId1"/>
    <p:sldLayoutId id="2147488994" r:id="rId2"/>
    <p:sldLayoutId id="2147488995" r:id="rId3"/>
    <p:sldLayoutId id="2147488996" r:id="rId4"/>
    <p:sldLayoutId id="2147488997" r:id="rId5"/>
    <p:sldLayoutId id="2147488998" r:id="rId6"/>
    <p:sldLayoutId id="2147488999" r:id="rId7"/>
    <p:sldLayoutId id="2147489000" r:id="rId8"/>
    <p:sldLayoutId id="2147489001" r:id="rId9"/>
    <p:sldLayoutId id="2147489002" r:id="rId10"/>
    <p:sldLayoutId id="2147489003" r:id="rId11"/>
    <p:sldLayoutId id="2147489004" r:id="rId12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5pPr>
      <a:lvl6pPr marL="511946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1023893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535839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2047788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anose="05000000000000000000" pitchFamily="2" charset="2"/>
        <a:buChar char="§"/>
        <a:defRPr kumimoji="1" sz="2700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1pPr>
      <a:lvl2pPr marL="830263" indent="-3175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anose="02020603050405020304" pitchFamily="18" charset="0"/>
        <a:buChar char="–"/>
        <a:defRPr kumimoji="1" sz="2200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2pPr>
      <a:lvl3pPr marL="1277938" indent="-2540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anose="05000000000000000000" pitchFamily="2" charset="2"/>
        <a:buChar char="§"/>
        <a:defRPr kumimoji="1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3pPr>
      <a:lvl4pPr marL="1789113" indent="-2540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anose="02020603050405020304" pitchFamily="18" charset="0"/>
        <a:buChar char="–"/>
        <a:defRPr kumimoji="1" sz="1300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4pPr>
      <a:lvl5pPr marL="2301875" indent="-2540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anose="05000000000000000000" pitchFamily="2" charset="2"/>
        <a:defRPr kumimoji="1" sz="1300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5pPr>
      <a:lvl6pPr marL="2815707" indent="-255974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300" b="1">
          <a:solidFill>
            <a:schemeClr val="bg2"/>
          </a:solidFill>
          <a:latin typeface="+mn-lt"/>
          <a:ea typeface="+mn-ea"/>
        </a:defRPr>
      </a:lvl6pPr>
      <a:lvl7pPr marL="3327654" indent="-255974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300" b="1">
          <a:solidFill>
            <a:schemeClr val="bg2"/>
          </a:solidFill>
          <a:latin typeface="+mn-lt"/>
          <a:ea typeface="+mn-ea"/>
        </a:defRPr>
      </a:lvl7pPr>
      <a:lvl8pPr marL="3839601" indent="-255974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300" b="1">
          <a:solidFill>
            <a:schemeClr val="bg2"/>
          </a:solidFill>
          <a:latin typeface="+mn-lt"/>
          <a:ea typeface="+mn-ea"/>
        </a:defRPr>
      </a:lvl8pPr>
      <a:lvl9pPr marL="4351547" indent="-255974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3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1946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3893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5839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7788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734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1681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3627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5574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9" name="Rectangle 7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60724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641" r:id="rId1"/>
    <p:sldLayoutId id="2147488642" r:id="rId2"/>
    <p:sldLayoutId id="2147488643" r:id="rId3"/>
    <p:sldLayoutId id="2147488644" r:id="rId4"/>
    <p:sldLayoutId id="2147488645" r:id="rId5"/>
    <p:sldLayoutId id="2147488646" r:id="rId6"/>
    <p:sldLayoutId id="2147488647" r:id="rId7"/>
    <p:sldLayoutId id="2147488648" r:id="rId8"/>
    <p:sldLayoutId id="2147488649" r:id="rId9"/>
    <p:sldLayoutId id="2147488650" r:id="rId10"/>
    <p:sldLayoutId id="2147488651" r:id="rId11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652" r:id="rId1"/>
    <p:sldLayoutId id="2147488653" r:id="rId2"/>
    <p:sldLayoutId id="2147488654" r:id="rId3"/>
    <p:sldLayoutId id="2147488655" r:id="rId4"/>
    <p:sldLayoutId id="2147488656" r:id="rId5"/>
    <p:sldLayoutId id="2147488657" r:id="rId6"/>
    <p:sldLayoutId id="2147488658" r:id="rId7"/>
    <p:sldLayoutId id="2147488659" r:id="rId8"/>
    <p:sldLayoutId id="2147488660" r:id="rId9"/>
    <p:sldLayoutId id="2147488661" r:id="rId10"/>
    <p:sldLayoutId id="2147488662" r:id="rId11"/>
    <p:sldLayoutId id="2147488663" r:id="rId12"/>
    <p:sldLayoutId id="2147488664" r:id="rId13"/>
    <p:sldLayoutId id="2147488665" r:id="rId14"/>
    <p:sldLayoutId id="2147488666" r:id="rId15"/>
    <p:sldLayoutId id="2147488667" r:id="rId16"/>
    <p:sldLayoutId id="2147488668" r:id="rId17"/>
    <p:sldLayoutId id="2147488669" r:id="rId18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670" r:id="rId1"/>
    <p:sldLayoutId id="2147488671" r:id="rId2"/>
    <p:sldLayoutId id="2147488672" r:id="rId3"/>
    <p:sldLayoutId id="2147488673" r:id="rId4"/>
    <p:sldLayoutId id="2147488674" r:id="rId5"/>
    <p:sldLayoutId id="2147488675" r:id="rId6"/>
    <p:sldLayoutId id="2147488676" r:id="rId7"/>
    <p:sldLayoutId id="2147488677" r:id="rId8"/>
    <p:sldLayoutId id="2147488678" r:id="rId9"/>
    <p:sldLayoutId id="2147488679" r:id="rId10"/>
    <p:sldLayoutId id="2147488680" r:id="rId11"/>
    <p:sldLayoutId id="2147488681" r:id="rId12"/>
    <p:sldLayoutId id="2147488682" r:id="rId13"/>
    <p:sldLayoutId id="2147488683" r:id="rId14"/>
    <p:sldLayoutId id="2147488684" r:id="rId15"/>
    <p:sldLayoutId id="2147488685" r:id="rId16"/>
    <p:sldLayoutId id="2147488686" r:id="rId17"/>
    <p:sldLayoutId id="2147488687" r:id="rId18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688" r:id="rId1"/>
    <p:sldLayoutId id="2147488689" r:id="rId2"/>
    <p:sldLayoutId id="2147488690" r:id="rId3"/>
    <p:sldLayoutId id="2147488691" r:id="rId4"/>
    <p:sldLayoutId id="2147488692" r:id="rId5"/>
    <p:sldLayoutId id="2147488693" r:id="rId6"/>
    <p:sldLayoutId id="2147488694" r:id="rId7"/>
    <p:sldLayoutId id="2147488695" r:id="rId8"/>
    <p:sldLayoutId id="2147488696" r:id="rId9"/>
    <p:sldLayoutId id="2147488697" r:id="rId10"/>
    <p:sldLayoutId id="2147488698" r:id="rId11"/>
    <p:sldLayoutId id="2147488699" r:id="rId12"/>
    <p:sldLayoutId id="2147488700" r:id="rId13"/>
    <p:sldLayoutId id="2147488701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702" r:id="rId1"/>
    <p:sldLayoutId id="2147488703" r:id="rId2"/>
    <p:sldLayoutId id="2147488704" r:id="rId3"/>
    <p:sldLayoutId id="2147488705" r:id="rId4"/>
    <p:sldLayoutId id="2147488706" r:id="rId5"/>
    <p:sldLayoutId id="2147488707" r:id="rId6"/>
    <p:sldLayoutId id="2147488708" r:id="rId7"/>
    <p:sldLayoutId id="2147488709" r:id="rId8"/>
    <p:sldLayoutId id="2147488710" r:id="rId9"/>
    <p:sldLayoutId id="2147488711" r:id="rId10"/>
    <p:sldLayoutId id="214748871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713" r:id="rId1"/>
    <p:sldLayoutId id="2147488714" r:id="rId2"/>
    <p:sldLayoutId id="2147488715" r:id="rId3"/>
    <p:sldLayoutId id="2147488716" r:id="rId4"/>
    <p:sldLayoutId id="2147488717" r:id="rId5"/>
    <p:sldLayoutId id="2147488718" r:id="rId6"/>
    <p:sldLayoutId id="2147488719" r:id="rId7"/>
    <p:sldLayoutId id="2147488720" r:id="rId8"/>
    <p:sldLayoutId id="2147488721" r:id="rId9"/>
    <p:sldLayoutId id="2147488722" r:id="rId10"/>
    <p:sldLayoutId id="2147488723" r:id="rId11"/>
    <p:sldLayoutId id="214748872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9" name="Rectangle 7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1788"/>
            <a:ext cx="82772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60724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725" r:id="rId1"/>
    <p:sldLayoutId id="2147488726" r:id="rId2"/>
    <p:sldLayoutId id="2147488727" r:id="rId3"/>
    <p:sldLayoutId id="2147488728" r:id="rId4"/>
    <p:sldLayoutId id="2147488729" r:id="rId5"/>
    <p:sldLayoutId id="2147488730" r:id="rId6"/>
    <p:sldLayoutId id="2147488731" r:id="rId7"/>
    <p:sldLayoutId id="2147488732" r:id="rId8"/>
    <p:sldLayoutId id="2147488733" r:id="rId9"/>
    <p:sldLayoutId id="2147488734" r:id="rId10"/>
    <p:sldLayoutId id="2147488735" r:id="rId11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eph.com/docs/master/rbd/rbd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storage/storage-classes/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v1-10.docs.kubernetes.io/docs/concepts/storage/volumes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hileizcc.com/confluence/pages/viewpage.action?pageId=27000909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1-10.docs.kubernetes.io/docs/tutorials/stateful-application/zookeeper/" TargetMode="External"/><Relationship Id="rId4" Type="http://schemas.openxmlformats.org/officeDocument/2006/relationships/hyperlink" Target="https://v1-10.docs.kubernetes.io/docs/tutorials/stateful-application/cassandra/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v1-10.docs.kubernetes.io/docs/concepts/workloads/controllers/daemonset/#writing-a-daemonset-spec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80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1339850" y="1052513"/>
            <a:ext cx="7259864" cy="1920875"/>
          </a:xfrm>
        </p:spPr>
        <p:txBody>
          <a:bodyPr/>
          <a:lstStyle/>
          <a:p>
            <a:pPr algn="r"/>
            <a:r>
              <a:rPr lang="en-US" altLang="zh-TW" dirty="0" smtClean="0"/>
              <a:t>Introduction to </a:t>
            </a:r>
            <a:r>
              <a:rPr lang="en-US" altLang="zh-TW" dirty="0" err="1" smtClean="0"/>
              <a:t>Kubernetes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600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TW" sz="16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TW" sz="1600" dirty="0">
                <a:solidFill>
                  <a:srgbClr val="6699FF"/>
                </a:solidFill>
              </a:rPr>
              <a:t>(</a:t>
            </a:r>
            <a:r>
              <a:rPr lang="en-US" altLang="zh-TW" sz="1600" dirty="0" smtClean="0">
                <a:solidFill>
                  <a:srgbClr val="6699FF"/>
                </a:solidFill>
              </a:rPr>
              <a:t>Target version 1.10)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sz="quarter" idx="1"/>
          </p:nvPr>
        </p:nvSpPr>
        <p:spPr>
          <a:xfrm>
            <a:off x="4103914" y="3649723"/>
            <a:ext cx="4495800" cy="1981200"/>
          </a:xfrm>
        </p:spPr>
        <p:txBody>
          <a:bodyPr/>
          <a:lstStyle/>
          <a:p>
            <a:pPr algn="r"/>
            <a:endParaRPr lang="en-US" altLang="zh-TW" dirty="0" smtClean="0">
              <a:solidFill>
                <a:schemeClr val="tx1">
                  <a:lumMod val="95000"/>
                </a:schemeClr>
              </a:solidFill>
            </a:endParaRPr>
          </a:p>
          <a:p>
            <a:pPr algn="r"/>
            <a:endParaRPr lang="en-US" altLang="zh-TW" dirty="0" smtClean="0">
              <a:solidFill>
                <a:schemeClr val="tx1">
                  <a:lumMod val="95000"/>
                </a:schemeClr>
              </a:solidFill>
            </a:endParaRPr>
          </a:p>
          <a:p>
            <a:pPr algn="r"/>
            <a:endParaRPr lang="zh-TW" alt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031" name="Picture 7" descr="cargo, container, delivery, industry, port, ship, shippi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28" y="1627403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ãkubernetes logo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79" y="4133637"/>
            <a:ext cx="884696" cy="86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1300850" y="5948515"/>
            <a:ext cx="641079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</a:rPr>
              <a:t>https://www.iconfinder.com/icons/1149942/cargo_container_delivery_industry_port_ship_shipping_icon</a:t>
            </a:r>
            <a:endParaRPr lang="zh-TW" alt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520166" y="494358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V 1.10</a:t>
            </a:r>
            <a:endParaRPr lang="zh-TW" altLang="en-US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6413500" y="42799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/>
              <a:t>Zach</a:t>
            </a:r>
            <a:endParaRPr lang="zh-TW" altLang="en-US" sz="3600" b="1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1216" y="333375"/>
            <a:ext cx="8358609" cy="692150"/>
          </a:xfrm>
        </p:spPr>
        <p:txBody>
          <a:bodyPr lIns="0" tIns="0" rIns="0" bIns="0">
            <a:normAutofit fontScale="90000"/>
          </a:bodyPr>
          <a:lstStyle/>
          <a:p>
            <a:pPr algn="ctr"/>
            <a:r>
              <a:rPr lang="en-US" altLang="zh-TW" dirty="0" smtClean="0"/>
              <a:t>Runtime Environment - Containerization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 bwMode="auto">
          <a:xfrm>
            <a:off x="1647586" y="1614196"/>
            <a:ext cx="5848829" cy="367626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1" name="圓角矩形 20"/>
          <p:cNvSpPr/>
          <p:nvPr/>
        </p:nvSpPr>
        <p:spPr bwMode="auto">
          <a:xfrm>
            <a:off x="1964908" y="2685307"/>
            <a:ext cx="108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bins/libs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2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2" name="圓角矩形 21"/>
          <p:cNvSpPr/>
          <p:nvPr/>
        </p:nvSpPr>
        <p:spPr bwMode="auto">
          <a:xfrm>
            <a:off x="1964908" y="2048179"/>
            <a:ext cx="108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b="1" dirty="0">
                <a:solidFill>
                  <a:schemeClr val="accent4">
                    <a:lumMod val="25000"/>
                  </a:schemeClr>
                </a:solidFill>
                <a:latin typeface="Garamond" pitchFamily="18" charset="0"/>
                <a:ea typeface="新細明體" pitchFamily="18" charset="-120"/>
              </a:rPr>
              <a:t>App</a:t>
            </a:r>
            <a:endParaRPr lang="zh-TW" altLang="en-US" b="1" dirty="0">
              <a:solidFill>
                <a:schemeClr val="accent4">
                  <a:lumMod val="25000"/>
                </a:schemeClr>
              </a:solidFill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877331" y="1914419"/>
            <a:ext cx="1260000" cy="1440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3253677" y="1914419"/>
            <a:ext cx="1260000" cy="144000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8" name="圓角矩形 27"/>
          <p:cNvSpPr/>
          <p:nvPr/>
        </p:nvSpPr>
        <p:spPr bwMode="auto">
          <a:xfrm>
            <a:off x="1964907" y="3699573"/>
            <a:ext cx="5243659" cy="6298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Container Runtime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Garamond" pitchFamily="18" charset="0"/>
                <a:ea typeface="新細明體" pitchFamily="18" charset="-120"/>
              </a:rPr>
              <a:t>(</a:t>
            </a:r>
            <a:r>
              <a:rPr lang="en-US" altLang="zh-TW" b="1" dirty="0" err="1" smtClean="0">
                <a:solidFill>
                  <a:schemeClr val="bg2">
                    <a:lumMod val="95000"/>
                    <a:lumOff val="5000"/>
                  </a:schemeClr>
                </a:solidFill>
                <a:latin typeface="Garamond" pitchFamily="18" charset="0"/>
                <a:ea typeface="新細明體" pitchFamily="18" charset="-120"/>
              </a:rPr>
              <a:t>Docker</a:t>
            </a:r>
            <a:r>
              <a:rPr lang="en-US" altLang="zh-TW" b="1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Garamond" pitchFamily="18" charset="0"/>
                <a:ea typeface="新細明體" pitchFamily="18" charset="-120"/>
              </a:rPr>
              <a:t> / </a:t>
            </a:r>
            <a:r>
              <a:rPr lang="en-US" altLang="zh-TW" b="1" dirty="0" err="1" smtClean="0">
                <a:solidFill>
                  <a:schemeClr val="bg2">
                    <a:lumMod val="95000"/>
                    <a:lumOff val="5000"/>
                  </a:schemeClr>
                </a:solidFill>
                <a:latin typeface="Garamond" pitchFamily="18" charset="0"/>
                <a:ea typeface="新細明體" pitchFamily="18" charset="-120"/>
              </a:rPr>
              <a:t>rkt</a:t>
            </a:r>
            <a:r>
              <a:rPr lang="en-US" altLang="zh-TW" b="1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Garamond" pitchFamily="18" charset="0"/>
                <a:ea typeface="新細明體" pitchFamily="18" charset="-120"/>
              </a:rPr>
              <a:t>)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bg2">
                  <a:lumMod val="95000"/>
                  <a:lumOff val="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2" name="圓角矩形 31"/>
          <p:cNvSpPr/>
          <p:nvPr/>
        </p:nvSpPr>
        <p:spPr bwMode="auto">
          <a:xfrm>
            <a:off x="1964908" y="4478683"/>
            <a:ext cx="5243659" cy="4851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Operating</a:t>
            </a:r>
            <a:r>
              <a:rPr kumimoji="1" lang="en-US" altLang="zh-TW" sz="1800" b="1" i="0" u="none" strike="noStrike" cap="none" normalizeH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 System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bg2">
                  <a:lumMod val="95000"/>
                  <a:lumOff val="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3" name="圓角矩形 32"/>
          <p:cNvSpPr/>
          <p:nvPr/>
        </p:nvSpPr>
        <p:spPr bwMode="auto">
          <a:xfrm>
            <a:off x="3342353" y="2685307"/>
            <a:ext cx="108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bins/libs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2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4" name="圓角矩形 33"/>
          <p:cNvSpPr/>
          <p:nvPr/>
        </p:nvSpPr>
        <p:spPr bwMode="auto">
          <a:xfrm>
            <a:off x="3342353" y="2048179"/>
            <a:ext cx="108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b="1" dirty="0">
                <a:solidFill>
                  <a:schemeClr val="accent4">
                    <a:lumMod val="25000"/>
                  </a:schemeClr>
                </a:solidFill>
                <a:latin typeface="Garamond" pitchFamily="18" charset="0"/>
                <a:ea typeface="新細明體" pitchFamily="18" charset="-120"/>
              </a:rPr>
              <a:t>App</a:t>
            </a:r>
            <a:endParaRPr lang="zh-TW" altLang="en-US" b="1" dirty="0">
              <a:solidFill>
                <a:schemeClr val="accent4">
                  <a:lumMod val="25000"/>
                </a:schemeClr>
              </a:solidFill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633392" y="1914419"/>
            <a:ext cx="1260000" cy="144000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3" name="圓角矩形 12"/>
          <p:cNvSpPr/>
          <p:nvPr/>
        </p:nvSpPr>
        <p:spPr bwMode="auto">
          <a:xfrm>
            <a:off x="4722068" y="2685307"/>
            <a:ext cx="108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bins/libs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2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4" name="圓角矩形 13"/>
          <p:cNvSpPr/>
          <p:nvPr/>
        </p:nvSpPr>
        <p:spPr bwMode="auto">
          <a:xfrm>
            <a:off x="4722068" y="2048179"/>
            <a:ext cx="108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b="1" dirty="0">
                <a:solidFill>
                  <a:schemeClr val="accent4">
                    <a:lumMod val="25000"/>
                  </a:schemeClr>
                </a:solidFill>
                <a:latin typeface="Garamond" pitchFamily="18" charset="0"/>
                <a:ea typeface="新細明體" pitchFamily="18" charset="-120"/>
              </a:rPr>
              <a:t>App</a:t>
            </a:r>
            <a:endParaRPr lang="zh-TW" altLang="en-US" b="1" dirty="0">
              <a:solidFill>
                <a:schemeClr val="accent4">
                  <a:lumMod val="25000"/>
                </a:schemeClr>
              </a:solidFill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014320" y="1914419"/>
            <a:ext cx="1260000" cy="1440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6" name="圓角矩形 15"/>
          <p:cNvSpPr/>
          <p:nvPr/>
        </p:nvSpPr>
        <p:spPr bwMode="auto">
          <a:xfrm>
            <a:off x="6102996" y="2685307"/>
            <a:ext cx="108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bins/libs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2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7" name="圓角矩形 16"/>
          <p:cNvSpPr/>
          <p:nvPr/>
        </p:nvSpPr>
        <p:spPr bwMode="auto">
          <a:xfrm>
            <a:off x="6102996" y="2048179"/>
            <a:ext cx="108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b="1" dirty="0">
                <a:solidFill>
                  <a:schemeClr val="accent4">
                    <a:lumMod val="25000"/>
                  </a:schemeClr>
                </a:solidFill>
                <a:latin typeface="Garamond" pitchFamily="18" charset="0"/>
                <a:ea typeface="新細明體" pitchFamily="18" charset="-120"/>
              </a:rPr>
              <a:t>App</a:t>
            </a:r>
            <a:endParaRPr lang="zh-TW" altLang="en-US" b="1" dirty="0">
              <a:solidFill>
                <a:schemeClr val="accent4">
                  <a:lumMod val="25000"/>
                </a:schemeClr>
              </a:solidFill>
              <a:latin typeface="Garamond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937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Runtime Environments Comparison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937125"/>
              </p:ext>
            </p:extLst>
          </p:nvPr>
        </p:nvGraphicFramePr>
        <p:xfrm>
          <a:off x="457200" y="1193800"/>
          <a:ext cx="8229600" cy="32359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Virtual Machines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Containers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Heavyweight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Lightweight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Limited performance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Native performance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Each VM runs its own OS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All containers share the host OS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Hardware-level virtualization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OS virtualization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Startup time in minutes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Startup time in milliseconds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Allocates required memory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Requires less memory space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Fully isolated,</a:t>
                      </a:r>
                    </a:p>
                    <a:p>
                      <a:r>
                        <a:rPr lang="en-US" altLang="zh-TW" dirty="0" smtClean="0"/>
                        <a:t>hence more secure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Process-level isolation,</a:t>
                      </a:r>
                    </a:p>
                    <a:p>
                      <a:r>
                        <a:rPr lang="en-US" altLang="zh-TW" dirty="0" smtClean="0"/>
                        <a:t>possibly less secure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10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NGINX With </a:t>
            </a:r>
            <a:r>
              <a:rPr lang="en-US" altLang="zh-TW" dirty="0" err="1" smtClean="0"/>
              <a:t>Docker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Search container image </a:t>
            </a:r>
            <a:r>
              <a:rPr lang="en-US" altLang="zh-TW" dirty="0"/>
              <a:t>on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Hub </a:t>
            </a:r>
            <a:r>
              <a:rPr lang="en-US" altLang="zh-TW" sz="2000" b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(https</a:t>
            </a:r>
            <a:r>
              <a:rPr lang="en-US" altLang="zh-TW" sz="20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altLang="zh-TW" sz="2000" b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hub.docker.com)</a:t>
            </a:r>
          </a:p>
          <a:p>
            <a:r>
              <a:rPr lang="en-US" altLang="zh-TW" dirty="0" smtClean="0"/>
              <a:t>Start the container via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CLI</a:t>
            </a:r>
            <a:br>
              <a:rPr lang="en-US" altLang="zh-TW" dirty="0" smtClean="0"/>
            </a:br>
            <a:r>
              <a:rPr lang="en-US" altLang="zh-TW" sz="2000" b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zh-TW" altLang="en-US" sz="2000" b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altLang="zh-TW" sz="2000" b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--</a:t>
            </a:r>
            <a:r>
              <a:rPr lang="en-US" altLang="zh-TW" sz="20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altLang="zh-TW" sz="2000" b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alex-nginx</a:t>
            </a:r>
            <a:r>
              <a:rPr lang="en-US" altLang="zh-TW" sz="20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sz="20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altLang="zh-TW" sz="2000" b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80:80 -d </a:t>
            </a:r>
            <a:r>
              <a:rPr lang="en-US" altLang="zh-TW" sz="2000" b="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altLang="zh-TW" sz="2000" b="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Hit it in a browser, or via curl CLI</a:t>
            </a:r>
            <a:br>
              <a:rPr lang="en-US" altLang="zh-TW" dirty="0" smtClean="0"/>
            </a:br>
            <a:r>
              <a:rPr lang="en-US" altLang="zh-TW" sz="20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(http://</a:t>
            </a:r>
            <a:r>
              <a:rPr lang="en-US" altLang="zh-TW" sz="2000" b="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your-ip</a:t>
            </a:r>
            <a:r>
              <a:rPr lang="en-US" altLang="zh-TW" sz="2000" b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sz="2000" b="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Stop the container via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CLI</a:t>
            </a:r>
            <a:br>
              <a:rPr lang="en-US" altLang="zh-TW" dirty="0" smtClean="0"/>
            </a:br>
            <a:r>
              <a:rPr lang="en-US" altLang="zh-TW" sz="20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zh-TW" altLang="en-US" sz="20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altLang="zh-TW" sz="20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 </a:t>
            </a:r>
            <a:r>
              <a:rPr lang="en-US" altLang="zh-TW" sz="2000" b="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alex-nginx</a:t>
            </a:r>
            <a:endParaRPr lang="zh-TW" altLang="en-US" sz="2000" b="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769350"/>
              </p:ext>
            </p:extLst>
          </p:nvPr>
        </p:nvGraphicFramePr>
        <p:xfrm>
          <a:off x="1197429" y="2675291"/>
          <a:ext cx="7302760" cy="201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329542"/>
                <a:gridCol w="4973218"/>
              </a:tblGrid>
              <a:tr h="3083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</a:rPr>
                        <a:t>Argument</a:t>
                      </a:r>
                      <a:endParaRPr lang="zh-TW" altLang="en-US" sz="1600" dirty="0">
                        <a:solidFill>
                          <a:schemeClr val="bg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</a:rPr>
                        <a:t>Description</a:t>
                      </a:r>
                      <a:endParaRPr lang="zh-TW" altLang="en-US" sz="1600" dirty="0">
                        <a:solidFill>
                          <a:schemeClr val="bg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08343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</a:rPr>
                        <a:t>docker</a:t>
                      </a:r>
                      <a:r>
                        <a:rPr lang="en-US" altLang="zh-TW" sz="1600" dirty="0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</a:rPr>
                        <a:t> run</a:t>
                      </a:r>
                      <a:endParaRPr lang="zh-TW" altLang="en-US" sz="1600" dirty="0">
                        <a:solidFill>
                          <a:schemeClr val="bg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</a:rPr>
                        <a:t>Starts a </a:t>
                      </a:r>
                      <a:r>
                        <a:rPr lang="en-US" altLang="zh-TW" sz="1600" dirty="0" err="1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</a:rPr>
                        <a:t>docker</a:t>
                      </a:r>
                      <a:r>
                        <a:rPr lang="en-US" altLang="zh-TW" sz="1600" dirty="0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</a:rPr>
                        <a:t> container up</a:t>
                      </a:r>
                      <a:endParaRPr lang="zh-TW" altLang="en-US" sz="1600" dirty="0">
                        <a:solidFill>
                          <a:schemeClr val="bg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083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</a:rPr>
                        <a:t>--name </a:t>
                      </a:r>
                      <a:r>
                        <a:rPr lang="en-US" altLang="zh-TW" sz="1600" dirty="0" err="1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</a:rPr>
                        <a:t>alex-nginx</a:t>
                      </a:r>
                      <a:endParaRPr lang="zh-TW" altLang="en-US" sz="1600" dirty="0" smtClean="0">
                        <a:solidFill>
                          <a:schemeClr val="bg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</a:rPr>
                        <a:t>Assign a name to the container</a:t>
                      </a:r>
                      <a:endParaRPr lang="zh-TW" altLang="en-US" sz="1600" dirty="0">
                        <a:solidFill>
                          <a:schemeClr val="bg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083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</a:rPr>
                        <a:t>-p 80:80</a:t>
                      </a:r>
                      <a:endParaRPr lang="zh-TW" altLang="en-US" sz="1600" dirty="0" smtClean="0">
                        <a:solidFill>
                          <a:schemeClr val="bg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</a:rPr>
                        <a:t>Publish a container's port(s) to the host</a:t>
                      </a:r>
                      <a:endParaRPr lang="zh-TW" altLang="en-US" sz="1600" dirty="0">
                        <a:solidFill>
                          <a:schemeClr val="bg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083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</a:rPr>
                        <a:t>-d</a:t>
                      </a:r>
                      <a:endParaRPr lang="zh-TW" altLang="en-US" sz="1600" dirty="0" smtClean="0">
                        <a:solidFill>
                          <a:schemeClr val="bg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</a:rPr>
                        <a:t>Run container in background</a:t>
                      </a:r>
                      <a:endParaRPr lang="zh-TW" altLang="en-US" sz="1600" dirty="0">
                        <a:solidFill>
                          <a:schemeClr val="bg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083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</a:rPr>
                        <a:t>nginx</a:t>
                      </a:r>
                      <a:endParaRPr lang="zh-TW" altLang="en-US" sz="1600" dirty="0" smtClean="0">
                        <a:solidFill>
                          <a:schemeClr val="bg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</a:rPr>
                        <a:t>Image name</a:t>
                      </a:r>
                      <a:endParaRPr lang="zh-TW" altLang="en-US" sz="1600" dirty="0">
                        <a:solidFill>
                          <a:schemeClr val="bg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59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What </a:t>
            </a:r>
            <a:r>
              <a:rPr lang="en-US" altLang="zh-TW" dirty="0" smtClean="0"/>
              <a:t>Is </a:t>
            </a:r>
            <a:r>
              <a:rPr lang="en-US" altLang="zh-TW" dirty="0"/>
              <a:t>Kubernetes (aka </a:t>
            </a:r>
            <a:r>
              <a:rPr lang="en-US" altLang="zh-TW" dirty="0" smtClean="0"/>
              <a:t>k8s</a:t>
            </a:r>
            <a:r>
              <a:rPr lang="en-US" altLang="zh-TW" dirty="0"/>
              <a:t>)?</a:t>
            </a:r>
            <a:endParaRPr lang="zh-TW" altLang="en-US" dirty="0"/>
          </a:p>
        </p:txBody>
      </p:sp>
      <p:pic>
        <p:nvPicPr>
          <p:cNvPr id="4" name="Picture 2" descr="Kubernetes vs. Docker: Comparing Containerization Syste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455613"/>
            <a:ext cx="66675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816421" y="5385320"/>
            <a:ext cx="751115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https://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technologyadvice.com/blog/information-technology/kubernetes-vs-docker</a:t>
            </a:r>
            <a:endParaRPr lang="zh-TW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Picture 2" descr="ãkubernetes logo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959" y="2840394"/>
            <a:ext cx="1760082" cy="171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978252"/>
      </p:ext>
    </p:extLst>
  </p:cSld>
  <p:clrMapOvr>
    <a:masterClrMapping/>
  </p:clrMapOvr>
  <p:transition advTm="5000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pPr algn="ctr"/>
            <a:r>
              <a:rPr lang="en-US" altLang="zh-TW" dirty="0" smtClean="0"/>
              <a:t>Kubernetes 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/>
          <a:p>
            <a:r>
              <a:rPr lang="en-US" altLang="zh-TW" dirty="0" smtClean="0"/>
              <a:t>Production-Grade container orchestration.</a:t>
            </a:r>
          </a:p>
          <a:p>
            <a:r>
              <a:rPr lang="en-US" altLang="zh-TW" dirty="0" smtClean="0"/>
              <a:t>An </a:t>
            </a:r>
            <a:r>
              <a:rPr lang="en-US" altLang="zh-TW" dirty="0"/>
              <a:t>open-source system for automating deployment, scaling, and management of containerized applications.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55" y="2849804"/>
            <a:ext cx="5964691" cy="3103624"/>
          </a:xfrm>
          <a:prstGeom prst="rect">
            <a:avLst/>
          </a:prstGeom>
          <a:noFill/>
          <a:ln w="9525">
            <a:solidFill>
              <a:schemeClr val="bg2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3183640" y="5926393"/>
            <a:ext cx="2776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https://kubernetes.io</a:t>
            </a:r>
            <a:endParaRPr lang="zh-TW" altLang="en-US" sz="1600" dirty="0">
              <a:solidFill>
                <a:schemeClr val="bg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2424235" y="3186404"/>
            <a:ext cx="4295531" cy="43853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9" name="圓角矩形 8"/>
          <p:cNvSpPr/>
          <p:nvPr/>
        </p:nvSpPr>
        <p:spPr bwMode="auto">
          <a:xfrm>
            <a:off x="1660849" y="4242995"/>
            <a:ext cx="3013788" cy="90750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630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/>
              <a:t>NGINX With Kubernetes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Search container image </a:t>
            </a:r>
            <a:r>
              <a:rPr lang="en-US" altLang="zh-TW" dirty="0"/>
              <a:t>on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Hub </a:t>
            </a:r>
            <a:r>
              <a:rPr lang="en-US" altLang="zh-TW" sz="2000" b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(https</a:t>
            </a:r>
            <a:r>
              <a:rPr lang="en-US" altLang="zh-TW" sz="20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altLang="zh-TW" sz="2000" b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hub.docker.com)</a:t>
            </a:r>
          </a:p>
          <a:p>
            <a:r>
              <a:rPr lang="en-US" altLang="zh-TW" dirty="0" smtClean="0"/>
              <a:t>Define a pod YAML file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Run it onto </a:t>
            </a:r>
            <a:r>
              <a:rPr lang="en-US" altLang="zh-TW" dirty="0" err="1" smtClean="0"/>
              <a:t>Kunerbetes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sz="2000" b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TW" sz="2000" b="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zh-TW" sz="2000" b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-f </a:t>
            </a:r>
            <a:r>
              <a:rPr lang="en-US" altLang="zh-TW" sz="2000" b="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/path/to/the-</a:t>
            </a:r>
            <a:r>
              <a:rPr lang="en-US" altLang="zh-TW" sz="2000" b="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file.yaml</a:t>
            </a:r>
            <a:endParaRPr lang="en-US" altLang="zh-TW" sz="2000" b="0" i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/>
              <a:t>Hit </a:t>
            </a:r>
            <a:r>
              <a:rPr lang="en-US" altLang="zh-TW" dirty="0" smtClean="0"/>
              <a:t>it in a browser, or via curl CLI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000" b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curl http://</a:t>
            </a:r>
            <a:r>
              <a:rPr lang="en-US" altLang="zh-TW" sz="2000" b="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your-ip</a:t>
            </a:r>
            <a:endParaRPr lang="en-US" altLang="zh-TW" sz="2000" b="0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Stop it from </a:t>
            </a:r>
            <a:r>
              <a:rPr lang="en-US" altLang="zh-TW" dirty="0" err="1" smtClean="0"/>
              <a:t>Kubernetes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0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zh-TW" altLang="en-US" sz="20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zh-TW" sz="2000" b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delete -f </a:t>
            </a:r>
            <a:r>
              <a:rPr lang="en-US" altLang="zh-TW" sz="2000" b="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/path/to/the-</a:t>
            </a:r>
            <a:r>
              <a:rPr lang="en-US" altLang="zh-TW" sz="2000" b="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file.yaml</a:t>
            </a:r>
            <a:endParaRPr lang="zh-TW" altLang="en-US" sz="2000" b="0" i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27277"/>
              </p:ext>
            </p:extLst>
          </p:nvPr>
        </p:nvGraphicFramePr>
        <p:xfrm>
          <a:off x="952952" y="2318212"/>
          <a:ext cx="3708000" cy="151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8000"/>
                <a:gridCol w="3240000"/>
              </a:tblGrid>
              <a:tr h="1249885"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05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apiVersion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v1</a:t>
                      </a:r>
                      <a:b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kind: Pod</a:t>
                      </a:r>
                      <a:b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metadata:</a:t>
                      </a:r>
                      <a:b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name: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spec:</a:t>
                      </a:r>
                      <a:b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containers:</a:t>
                      </a:r>
                      <a:b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- name: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alex-nginx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image: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4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9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brick.com/sites/default/files/field/image/20070530dtp33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589" y="1239639"/>
            <a:ext cx="6568822" cy="436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Kubernetes </a:t>
            </a:r>
            <a:r>
              <a:rPr lang="en-US" altLang="zh-TW" dirty="0" smtClean="0"/>
              <a:t>Architecture Overview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14502" y="5744984"/>
            <a:ext cx="77149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https://brick.com/original-%E2%80%9Cgreen%E2%80%9D-building-material-brick</a:t>
            </a:r>
            <a:endParaRPr lang="zh-TW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996273"/>
      </p:ext>
    </p:extLst>
  </p:cSld>
  <p:clrMapOvr>
    <a:masterClrMapping/>
  </p:clrMapOvr>
  <p:transition advTm="5000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Kubernetes Architecture</a:t>
            </a:r>
            <a:endParaRPr lang="zh-TW" altLang="en-US" dirty="0"/>
          </a:p>
        </p:txBody>
      </p:sp>
      <p:pic>
        <p:nvPicPr>
          <p:cNvPr id="9218" name="Picture 2" descr="https://upload.wikimedia.org/wikipedia/commons/b/be/Kubernet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603" y="1166327"/>
            <a:ext cx="6860795" cy="485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2656412" y="5884345"/>
            <a:ext cx="383117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https://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en.wikipedia.org/wiki/Kubernetes</a:t>
            </a:r>
            <a:endParaRPr lang="zh-TW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69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Kubernetes</a:t>
            </a:r>
            <a:r>
              <a:rPr lang="en-US" altLang="zh-TW" dirty="0"/>
              <a:t> </a:t>
            </a:r>
            <a:r>
              <a:rPr lang="en-US" altLang="zh-TW" dirty="0" smtClean="0"/>
              <a:t>Architecture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1" y="1193800"/>
            <a:ext cx="5924937" cy="49323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Master (aka control plane)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main controlling unit of the cluster that manages its workload and directs communication across the system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Can </a:t>
            </a:r>
            <a:r>
              <a:rPr lang="en-US" altLang="zh-TW" dirty="0"/>
              <a:t>run both on a single master node or on multiple masters supporting high-availability clusters.</a:t>
            </a:r>
            <a:endParaRPr lang="en-US" altLang="zh-TW" dirty="0" smtClean="0"/>
          </a:p>
          <a:p>
            <a:r>
              <a:rPr lang="en-US" altLang="zh-TW" dirty="0" smtClean="0"/>
              <a:t>Worker node (aka Minion)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machine where containers (workloads) are deployed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Every </a:t>
            </a:r>
            <a:r>
              <a:rPr lang="en-US" altLang="zh-TW" dirty="0"/>
              <a:t>node in the cluster must run a container runtime such as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533853" y="1606056"/>
            <a:ext cx="2529120" cy="1790276"/>
            <a:chOff x="6160113" y="1606056"/>
            <a:chExt cx="2529120" cy="1790276"/>
          </a:xfrm>
        </p:grpSpPr>
        <p:pic>
          <p:nvPicPr>
            <p:cNvPr id="9218" name="Picture 2" descr="https://upload.wikimedia.org/wikipedia/commons/b/be/Kubernete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0113" y="1606056"/>
              <a:ext cx="2529120" cy="1790276"/>
            </a:xfrm>
            <a:prstGeom prst="rect">
              <a:avLst/>
            </a:prstGeom>
            <a:solidFill>
              <a:schemeClr val="tx1"/>
            </a:solidFill>
            <a:effectLst>
              <a:outerShdw sx="1000" sy="1000" algn="ctr" rotWithShape="0">
                <a:srgbClr val="000000"/>
              </a:outerShdw>
            </a:effectLst>
          </p:spPr>
        </p:pic>
        <p:sp>
          <p:nvSpPr>
            <p:cNvPr id="3" name="圓角矩形 2"/>
            <p:cNvSpPr/>
            <p:nvPr/>
          </p:nvSpPr>
          <p:spPr bwMode="auto">
            <a:xfrm>
              <a:off x="6503435" y="1634048"/>
              <a:ext cx="1268963" cy="782581"/>
            </a:xfrm>
            <a:prstGeom prst="roundRect">
              <a:avLst>
                <a:gd name="adj" fmla="val 11898"/>
              </a:avLst>
            </a:prstGeom>
            <a:solidFill>
              <a:schemeClr val="accent5">
                <a:lumMod val="75000"/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新細明體" pitchFamily="18" charset="-12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6160113" y="4004029"/>
            <a:ext cx="2529120" cy="1790276"/>
            <a:chOff x="6160113" y="4004029"/>
            <a:chExt cx="2529120" cy="1790276"/>
          </a:xfrm>
        </p:grpSpPr>
        <p:pic>
          <p:nvPicPr>
            <p:cNvPr id="7" name="Picture 2" descr="https://upload.wikimedia.org/wikipedia/commons/b/be/Kubernete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0113" y="4004029"/>
              <a:ext cx="2529120" cy="1790276"/>
            </a:xfrm>
            <a:prstGeom prst="rect">
              <a:avLst/>
            </a:prstGeom>
            <a:solidFill>
              <a:schemeClr val="tx1"/>
            </a:solidFill>
            <a:effectLst>
              <a:outerShdw sx="1000" sy="1000" algn="ctr" rotWithShape="0">
                <a:srgbClr val="000000"/>
              </a:outerShdw>
            </a:effectLst>
          </p:spPr>
        </p:pic>
        <p:sp>
          <p:nvSpPr>
            <p:cNvPr id="8" name="圓角矩形 7"/>
            <p:cNvSpPr/>
            <p:nvPr/>
          </p:nvSpPr>
          <p:spPr bwMode="auto">
            <a:xfrm>
              <a:off x="6174372" y="4871174"/>
              <a:ext cx="2437784" cy="834089"/>
            </a:xfrm>
            <a:prstGeom prst="roundRect">
              <a:avLst>
                <a:gd name="adj" fmla="val 11898"/>
              </a:avLst>
            </a:prstGeom>
            <a:solidFill>
              <a:schemeClr val="accent5">
                <a:lumMod val="75000"/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54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Kubernetes</a:t>
            </a:r>
            <a:r>
              <a:rPr lang="en-US" altLang="zh-TW" dirty="0"/>
              <a:t> </a:t>
            </a:r>
            <a:r>
              <a:rPr lang="en-US" altLang="zh-TW" dirty="0" smtClean="0"/>
              <a:t>Components - Master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etcd</a:t>
            </a:r>
            <a:endParaRPr lang="en-US" altLang="zh-TW" dirty="0" smtClean="0"/>
          </a:p>
          <a:p>
            <a:pPr lvl="1"/>
            <a:r>
              <a:rPr lang="en-US" altLang="zh-TW" dirty="0"/>
              <a:t>Consistent and highly-available key value store used as Kubernetes’ backing store for all cluster data.</a:t>
            </a:r>
            <a:endParaRPr lang="en-US" altLang="zh-TW" dirty="0" smtClean="0"/>
          </a:p>
          <a:p>
            <a:r>
              <a:rPr lang="en-US" altLang="zh-TW" dirty="0" smtClean="0"/>
              <a:t>API server</a:t>
            </a:r>
          </a:p>
          <a:p>
            <a:pPr lvl="1"/>
            <a:r>
              <a:rPr lang="en-US" altLang="zh-TW" dirty="0"/>
              <a:t>Component on the master that exposes the Kubernetes API. It is the front-end for the Kubernetes control plane.</a:t>
            </a:r>
            <a:endParaRPr lang="en-US" altLang="zh-TW" dirty="0" smtClean="0"/>
          </a:p>
          <a:p>
            <a:r>
              <a:rPr lang="en-US" altLang="zh-TW" dirty="0" smtClean="0"/>
              <a:t>Scheduler</a:t>
            </a:r>
          </a:p>
          <a:p>
            <a:pPr lvl="1"/>
            <a:r>
              <a:rPr lang="en-US" altLang="zh-TW" dirty="0"/>
              <a:t>Component on the master that watches newly created pods that have no node assigned, and selects a node for them to run on.</a:t>
            </a:r>
            <a:endParaRPr lang="en-US" altLang="zh-TW" dirty="0" smtClean="0"/>
          </a:p>
          <a:p>
            <a:r>
              <a:rPr lang="en-US" altLang="zh-TW" dirty="0" smtClean="0"/>
              <a:t>Controller manager</a:t>
            </a:r>
          </a:p>
          <a:p>
            <a:pPr lvl="1"/>
            <a:r>
              <a:rPr lang="en-US" altLang="zh-TW" dirty="0"/>
              <a:t>Component on the master that runs </a:t>
            </a:r>
            <a:r>
              <a:rPr lang="en-US" altLang="zh-TW" dirty="0" smtClean="0"/>
              <a:t>controllers.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013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Brief in containers.</a:t>
            </a:r>
          </a:p>
          <a:p>
            <a:r>
              <a:rPr lang="en-US" altLang="zh-TW" dirty="0" smtClean="0"/>
              <a:t>What is Kubernetes (aka k8s)?</a:t>
            </a:r>
          </a:p>
          <a:p>
            <a:r>
              <a:rPr lang="en-US" altLang="zh-TW" dirty="0" smtClean="0"/>
              <a:t>Kubernetes architecture overview.</a:t>
            </a:r>
          </a:p>
          <a:p>
            <a:r>
              <a:rPr lang="en-US" altLang="zh-TW" dirty="0" smtClean="0"/>
              <a:t>How to talk to </a:t>
            </a:r>
            <a:r>
              <a:rPr lang="en-US" altLang="zh-TW" dirty="0" err="1" smtClean="0"/>
              <a:t>Kubernetes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Concepts in </a:t>
            </a:r>
            <a:r>
              <a:rPr lang="en-US" altLang="zh-TW" dirty="0" err="1" smtClean="0"/>
              <a:t>Kubernetes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292498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Kubernetes</a:t>
            </a:r>
            <a:r>
              <a:rPr lang="en-US" altLang="zh-TW" dirty="0"/>
              <a:t> </a:t>
            </a:r>
            <a:r>
              <a:rPr lang="en-US" altLang="zh-TW" dirty="0" smtClean="0"/>
              <a:t>Components - Node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Kubelet</a:t>
            </a:r>
            <a:endParaRPr lang="en-US" altLang="zh-TW" dirty="0" smtClean="0"/>
          </a:p>
          <a:p>
            <a:pPr lvl="1"/>
            <a:r>
              <a:rPr lang="en-US" altLang="zh-TW" dirty="0"/>
              <a:t>An agent that runs on each node in the cluster. It makes sure that containers are running in a pod</a:t>
            </a:r>
            <a:r>
              <a:rPr lang="en-US" altLang="zh-TW" dirty="0" smtClean="0"/>
              <a:t>.</a:t>
            </a:r>
          </a:p>
          <a:p>
            <a:r>
              <a:rPr lang="en-US" altLang="zh-TW" dirty="0" err="1" smtClean="0"/>
              <a:t>Kube</a:t>
            </a:r>
            <a:r>
              <a:rPr lang="en-US" altLang="zh-TW" dirty="0" smtClean="0"/>
              <a:t>-proxy</a:t>
            </a:r>
          </a:p>
          <a:p>
            <a:pPr lvl="1"/>
            <a:r>
              <a:rPr lang="en-US" altLang="zh-TW" dirty="0" smtClean="0"/>
              <a:t>Enables </a:t>
            </a:r>
            <a:r>
              <a:rPr lang="en-US" altLang="zh-TW" dirty="0"/>
              <a:t>the Kubernetes service abstraction by maintaining network rules on the host and performing connection forwarding.</a:t>
            </a:r>
            <a:endParaRPr lang="en-US" altLang="zh-TW" dirty="0" smtClean="0"/>
          </a:p>
          <a:p>
            <a:r>
              <a:rPr lang="en-US" altLang="zh-TW" dirty="0" smtClean="0"/>
              <a:t>Container runtime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software that is responsible for running containers. Kubernetes supports several runtimes: </a:t>
            </a:r>
            <a:r>
              <a:rPr lang="en-US" altLang="zh-TW" dirty="0" err="1"/>
              <a:t>Docker</a:t>
            </a:r>
            <a:r>
              <a:rPr lang="en-US" altLang="zh-TW" dirty="0"/>
              <a:t>, </a:t>
            </a:r>
            <a:r>
              <a:rPr lang="en-US" altLang="zh-TW" dirty="0" err="1"/>
              <a:t>rkt</a:t>
            </a:r>
            <a:r>
              <a:rPr lang="en-US" altLang="zh-TW" dirty="0"/>
              <a:t>, </a:t>
            </a:r>
            <a:r>
              <a:rPr lang="en-US" altLang="zh-TW" dirty="0" err="1"/>
              <a:t>runc</a:t>
            </a:r>
            <a:r>
              <a:rPr lang="en-US" altLang="zh-TW" dirty="0"/>
              <a:t> and any OCI runtime-spec implementation</a:t>
            </a:r>
            <a:r>
              <a:rPr lang="en-US" altLang="zh-TW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7160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/>
              <a:t>How To Talk To </a:t>
            </a:r>
            <a:r>
              <a:rPr lang="en-US" altLang="zh-TW" dirty="0" err="1" smtClean="0"/>
              <a:t>Kubernetes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223826" y="5133144"/>
            <a:ext cx="46963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https://sahabatnesia.com/unsur-unsur-komunikasi/</a:t>
            </a:r>
            <a:endParaRPr lang="zh-TW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5362" name="Picture 2" descr="6 Unsur Unsur Komunikasi Beserta Pengertian &amp; Jenis Jenisny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2079688"/>
            <a:ext cx="6600825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871613"/>
      </p:ext>
    </p:extLst>
  </p:cSld>
  <p:clrMapOvr>
    <a:masterClrMapping/>
  </p:clrMapOvr>
  <p:transition advTm="5000"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 err="1"/>
              <a:t>Kubernetes</a:t>
            </a:r>
            <a:r>
              <a:rPr lang="en-US" altLang="zh-TW" dirty="0"/>
              <a:t> </a:t>
            </a:r>
            <a:r>
              <a:rPr lang="en-US" altLang="zh-TW" dirty="0" smtClean="0"/>
              <a:t>Command Line Interfaces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err="1" smtClean="0"/>
              <a:t>minikube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 tool that makes it easy to run </a:t>
            </a:r>
            <a:r>
              <a:rPr lang="en-US" altLang="zh-TW" dirty="0" err="1" smtClean="0"/>
              <a:t>Kubernetes</a:t>
            </a:r>
            <a:r>
              <a:rPr lang="en-US" altLang="zh-TW" dirty="0" smtClean="0"/>
              <a:t> locally.</a:t>
            </a:r>
          </a:p>
          <a:p>
            <a:r>
              <a:rPr lang="en-US" altLang="zh-TW" dirty="0" err="1" smtClean="0"/>
              <a:t>kubeadm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It performs </a:t>
            </a:r>
            <a:r>
              <a:rPr lang="en-US" altLang="zh-TW" dirty="0"/>
              <a:t>the actions necessary to get a minimum viable cluster up and running. By design, it cares only about bootstrapping, not about provisioning machines.</a:t>
            </a:r>
            <a:endParaRPr lang="en-US" altLang="zh-TW" dirty="0" smtClean="0"/>
          </a:p>
          <a:p>
            <a:r>
              <a:rPr lang="en-US" altLang="zh-TW" dirty="0" smtClean="0"/>
              <a:t>kops</a:t>
            </a:r>
          </a:p>
          <a:p>
            <a:pPr lvl="1"/>
            <a:r>
              <a:rPr lang="en-US" altLang="zh-TW" dirty="0" smtClean="0"/>
              <a:t>Helps </a:t>
            </a:r>
            <a:r>
              <a:rPr lang="en-US" altLang="zh-TW" dirty="0"/>
              <a:t>you create, destroy, upgrade and maintain production-grade, highly available, </a:t>
            </a:r>
            <a:r>
              <a:rPr lang="en-US" altLang="zh-TW" dirty="0" err="1"/>
              <a:t>Kubernetes</a:t>
            </a:r>
            <a:r>
              <a:rPr lang="en-US" altLang="zh-TW" dirty="0"/>
              <a:t> clusters from the command line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AWS (Amazon Web Services) is currently officially supported, with GCE in beta support , and VMware </a:t>
            </a:r>
            <a:r>
              <a:rPr lang="en-US" altLang="zh-TW" dirty="0" err="1"/>
              <a:t>vSphere</a:t>
            </a:r>
            <a:r>
              <a:rPr lang="en-US" altLang="zh-TW" dirty="0"/>
              <a:t> in alpha, and other platforms planned</a:t>
            </a:r>
            <a:r>
              <a:rPr lang="en-US" altLang="zh-TW" dirty="0" smtClean="0"/>
              <a:t>.</a:t>
            </a:r>
          </a:p>
          <a:p>
            <a:r>
              <a:rPr lang="en-US" altLang="zh-TW" dirty="0" err="1" smtClean="0"/>
              <a:t>kubectl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command line interface for running commands against </a:t>
            </a:r>
            <a:r>
              <a:rPr lang="en-US" altLang="zh-TW" dirty="0" err="1"/>
              <a:t>Kubernetes</a:t>
            </a:r>
            <a:r>
              <a:rPr lang="en-US" altLang="zh-TW" dirty="0"/>
              <a:t> clusters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create, delete, exec, get, logs, replace</a:t>
            </a:r>
          </a:p>
        </p:txBody>
      </p:sp>
    </p:spTree>
    <p:extLst>
      <p:ext uri="{BB962C8B-B14F-4D97-AF65-F5344CB8AC3E}">
        <p14:creationId xmlns:p14="http://schemas.microsoft.com/office/powerpoint/2010/main" val="3352586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/>
              <a:t>Concepts In </a:t>
            </a:r>
            <a:r>
              <a:rPr lang="en-US" altLang="zh-TW" dirty="0"/>
              <a:t>Kubernetes</a:t>
            </a:r>
            <a:endParaRPr lang="zh-TW" altLang="en-US" dirty="0"/>
          </a:p>
        </p:txBody>
      </p:sp>
      <p:pic>
        <p:nvPicPr>
          <p:cNvPr id="7172" name="Picture 4" descr="ãfundamental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38938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649085" y="5730552"/>
            <a:ext cx="58458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https://study.com/academy/course/fundamental-chemistry.html</a:t>
            </a:r>
            <a:endParaRPr lang="zh-TW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569272"/>
      </p:ext>
    </p:extLst>
  </p:cSld>
  <p:clrMapOvr>
    <a:masterClrMapping/>
  </p:clrMapOvr>
  <p:transition advTm="5000"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err="1" smtClean="0"/>
              <a:t>Kubernetes</a:t>
            </a:r>
            <a:r>
              <a:rPr lang="en-US" altLang="zh-TW" dirty="0" smtClean="0"/>
              <a:t> Concepts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Essential</a:t>
            </a:r>
          </a:p>
          <a:p>
            <a:pPr lvl="1"/>
            <a:r>
              <a:rPr lang="en-US" altLang="zh-TW" dirty="0" smtClean="0"/>
              <a:t>Pod</a:t>
            </a:r>
          </a:p>
          <a:p>
            <a:pPr lvl="1"/>
            <a:r>
              <a:rPr lang="en-US" altLang="zh-TW" dirty="0" smtClean="0"/>
              <a:t>Label</a:t>
            </a:r>
          </a:p>
          <a:p>
            <a:pPr lvl="1"/>
            <a:r>
              <a:rPr lang="en-US" altLang="zh-TW" dirty="0" smtClean="0"/>
              <a:t>Service</a:t>
            </a:r>
          </a:p>
          <a:p>
            <a:pPr lvl="1"/>
            <a:r>
              <a:rPr lang="en-US" altLang="zh-TW" strike="sngStrike" dirty="0" err="1" smtClean="0">
                <a:solidFill>
                  <a:schemeClr val="tx1">
                    <a:lumMod val="50000"/>
                  </a:schemeClr>
                </a:solidFill>
              </a:rPr>
              <a:t>ReplicaSet</a:t>
            </a:r>
            <a:r>
              <a:rPr lang="en-US" altLang="zh-TW" dirty="0" smtClean="0"/>
              <a:t> (manipulated by Deployment)</a:t>
            </a:r>
          </a:p>
          <a:p>
            <a:pPr lvl="1"/>
            <a:r>
              <a:rPr lang="en-US" altLang="zh-TW" dirty="0" smtClean="0"/>
              <a:t>Deployment</a:t>
            </a:r>
          </a:p>
          <a:p>
            <a:r>
              <a:rPr lang="en-US" altLang="zh-TW" dirty="0" smtClean="0"/>
              <a:t>Advanced</a:t>
            </a:r>
          </a:p>
          <a:p>
            <a:pPr lvl="1"/>
            <a:r>
              <a:rPr lang="en-US" altLang="zh-TW" dirty="0" smtClean="0"/>
              <a:t>Pod, more than those</a:t>
            </a:r>
            <a:endParaRPr lang="en-US" altLang="zh-TW" dirty="0"/>
          </a:p>
          <a:p>
            <a:pPr lvl="1"/>
            <a:r>
              <a:rPr lang="en-US" altLang="zh-TW" dirty="0" err="1"/>
              <a:t>ConfigMap</a:t>
            </a:r>
            <a:endParaRPr lang="en-US" altLang="zh-TW" dirty="0"/>
          </a:p>
          <a:p>
            <a:pPr lvl="1"/>
            <a:r>
              <a:rPr lang="en-US" altLang="zh-TW" dirty="0"/>
              <a:t>Secrets</a:t>
            </a:r>
          </a:p>
          <a:p>
            <a:pPr lvl="1"/>
            <a:r>
              <a:rPr lang="en-US" altLang="zh-TW" dirty="0" err="1"/>
              <a:t>StatefulSet</a:t>
            </a:r>
            <a:endParaRPr lang="en-US" altLang="zh-TW" dirty="0"/>
          </a:p>
          <a:p>
            <a:pPr lvl="1"/>
            <a:r>
              <a:rPr lang="en-US" altLang="zh-TW" dirty="0" err="1"/>
              <a:t>DaemonSet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596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cdn-images-1.medium.com/max/1600/1*ILinzzMdnD5oQ6Tu2bfBgQ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2" r="25604"/>
          <a:stretch/>
        </p:blipFill>
        <p:spPr bwMode="auto">
          <a:xfrm>
            <a:off x="462093" y="1468805"/>
            <a:ext cx="2184811" cy="186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2600" dirty="0" smtClean="0"/>
              <a:t>Essential Concepts In </a:t>
            </a:r>
            <a:r>
              <a:rPr lang="en-US" altLang="zh-TW" sz="2600" dirty="0" err="1" smtClean="0"/>
              <a:t>Kubernetes</a:t>
            </a:r>
            <a:endParaRPr lang="zh-TW" altLang="en-US" sz="2600" dirty="0"/>
          </a:p>
        </p:txBody>
      </p:sp>
      <p:pic>
        <p:nvPicPr>
          <p:cNvPr id="6" name="Picture 2" descr="https://cdn-images-1.medium.com/max/1600/1*8OD0MgDNu3Csq0tGpS8Ob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0" r="28833"/>
          <a:stretch/>
        </p:blipFill>
        <p:spPr bwMode="auto">
          <a:xfrm>
            <a:off x="2011382" y="3566360"/>
            <a:ext cx="2105266" cy="246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cdn-images-1.medium.com/max/1600/1*iTAVk3glVD95hb-X3HiCK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512" y="1410379"/>
            <a:ext cx="4233736" cy="226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810114" y="12841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2"/>
                </a:solidFill>
              </a:rPr>
              <a:t>container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62093" y="5952248"/>
            <a:ext cx="821981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50000"/>
                  </a:schemeClr>
                </a:solidFill>
              </a:rPr>
              <a:t>https://medium.com/google-cloud/kubernetes-101-pods-nodes-containers-and-clusters-c1509e409e16</a:t>
            </a:r>
            <a:endParaRPr lang="zh-TW" alt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00513" y="5424858"/>
            <a:ext cx="571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2"/>
                </a:solidFill>
              </a:rPr>
              <a:t>Pod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712485" y="116221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2"/>
                </a:solidFill>
              </a:rPr>
              <a:t>Deployment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cxnSp>
        <p:nvCxnSpPr>
          <p:cNvPr id="11" name="直線單箭頭接點 10"/>
          <p:cNvCxnSpPr>
            <a:stCxn id="17410" idx="2"/>
          </p:cNvCxnSpPr>
          <p:nvPr/>
        </p:nvCxnSpPr>
        <p:spPr bwMode="auto">
          <a:xfrm>
            <a:off x="1554499" y="3334836"/>
            <a:ext cx="1092405" cy="10786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線單箭頭接點 12"/>
          <p:cNvCxnSpPr>
            <a:stCxn id="17410" idx="2"/>
          </p:cNvCxnSpPr>
          <p:nvPr/>
        </p:nvCxnSpPr>
        <p:spPr bwMode="auto">
          <a:xfrm>
            <a:off x="1554499" y="3334836"/>
            <a:ext cx="1611732" cy="13712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直線單箭頭接點 16"/>
          <p:cNvCxnSpPr>
            <a:stCxn id="17410" idx="2"/>
          </p:cNvCxnSpPr>
          <p:nvPr/>
        </p:nvCxnSpPr>
        <p:spPr bwMode="auto">
          <a:xfrm>
            <a:off x="1554499" y="3334836"/>
            <a:ext cx="1880813" cy="10786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直線單箭頭接點 19"/>
          <p:cNvCxnSpPr>
            <a:stCxn id="6" idx="3"/>
          </p:cNvCxnSpPr>
          <p:nvPr/>
        </p:nvCxnSpPr>
        <p:spPr bwMode="auto">
          <a:xfrm flipV="1">
            <a:off x="4116648" y="3566360"/>
            <a:ext cx="808920" cy="12346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線單箭頭接點 22"/>
          <p:cNvCxnSpPr>
            <a:stCxn id="6" idx="3"/>
          </p:cNvCxnSpPr>
          <p:nvPr/>
        </p:nvCxnSpPr>
        <p:spPr bwMode="auto">
          <a:xfrm flipV="1">
            <a:off x="4116648" y="3566360"/>
            <a:ext cx="1662360" cy="12346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線單箭頭接點 25"/>
          <p:cNvCxnSpPr>
            <a:stCxn id="6" idx="3"/>
          </p:cNvCxnSpPr>
          <p:nvPr/>
        </p:nvCxnSpPr>
        <p:spPr bwMode="auto">
          <a:xfrm flipV="1">
            <a:off x="4116648" y="3566360"/>
            <a:ext cx="2552376" cy="12346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線單箭頭接點 28"/>
          <p:cNvCxnSpPr>
            <a:stCxn id="6" idx="3"/>
          </p:cNvCxnSpPr>
          <p:nvPr/>
        </p:nvCxnSpPr>
        <p:spPr bwMode="auto">
          <a:xfrm flipV="1">
            <a:off x="4116648" y="3566360"/>
            <a:ext cx="3539928" cy="12346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2120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Kubernetes Concept - Pod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smallest and simplest unit in the Kubernetes object model that you create or deploy.</a:t>
            </a:r>
          </a:p>
          <a:p>
            <a:r>
              <a:rPr lang="en-US" altLang="zh-TW" dirty="0" smtClean="0"/>
              <a:t>Contains </a:t>
            </a:r>
            <a:r>
              <a:rPr lang="en-US" altLang="zh-TW" dirty="0"/>
              <a:t>one or more </a:t>
            </a:r>
            <a:r>
              <a:rPr lang="en-US" altLang="zh-TW" dirty="0" smtClean="0"/>
              <a:t>containers, </a:t>
            </a:r>
            <a:r>
              <a:rPr lang="en-US" altLang="zh-TW" dirty="0"/>
              <a:t>with shared storage/network, and a specification for how to run the containers</a:t>
            </a:r>
            <a:r>
              <a:rPr lang="en-US" altLang="zh-TW" dirty="0" smtClean="0"/>
              <a:t>. In </a:t>
            </a:r>
            <a:r>
              <a:rPr lang="en-US" altLang="zh-TW" dirty="0"/>
              <a:t>a pre-container world, they would have executed on the same physical or virtual machine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Every container in a pod shares</a:t>
            </a:r>
          </a:p>
          <a:p>
            <a:pPr lvl="1"/>
            <a:r>
              <a:rPr lang="en-US" altLang="zh-TW" dirty="0" smtClean="0"/>
              <a:t>Network namespace, including the IP address and network ports. That is, they can communicate with one another using </a:t>
            </a:r>
            <a:r>
              <a:rPr lang="en-US" altLang="zh-TW" b="1" dirty="0" err="1" smtClean="0">
                <a:solidFill>
                  <a:srgbClr val="00B050"/>
                </a:solidFill>
              </a:rPr>
              <a:t>localhost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Storage volumes. All containers in the Pod can access the shared volumes, allowing those containers to share data.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666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Pod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484968"/>
              </p:ext>
            </p:extLst>
          </p:nvPr>
        </p:nvGraphicFramePr>
        <p:xfrm>
          <a:off x="702000" y="1404828"/>
          <a:ext cx="7740000" cy="2042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91"/>
                <a:gridCol w="7226909"/>
              </a:tblGrid>
              <a:tr h="1249885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</a:p>
                    <a:p>
                      <a:pPr algn="r"/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</a:p>
                    <a:p>
                      <a:pPr algn="r"/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</a:t>
                      </a:r>
                    </a:p>
                    <a:p>
                      <a:pPr algn="r"/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</a:p>
                    <a:p>
                      <a:pPr algn="r"/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05</a:t>
                      </a:r>
                    </a:p>
                    <a:p>
                      <a:pPr algn="r"/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</a:p>
                    <a:p>
                      <a:pPr algn="r"/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</a:t>
                      </a:r>
                    </a:p>
                    <a:p>
                      <a:pPr algn="r"/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08</a:t>
                      </a:r>
                      <a:endParaRPr lang="zh-TW" altLang="en-US" sz="1600" b="1" cap="none" spc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kind: Pod</a:t>
                      </a:r>
                    </a:p>
                    <a:p>
                      <a:pPr algn="l"/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apiVersion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v1</a:t>
                      </a:r>
                    </a:p>
                    <a:p>
                      <a:pPr algn="l"/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metadata:</a:t>
                      </a:r>
                    </a:p>
                    <a:p>
                      <a:pPr algn="l"/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name: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6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spec:</a:t>
                      </a:r>
                    </a:p>
                    <a:p>
                      <a:pPr algn="l"/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containers:</a:t>
                      </a:r>
                    </a:p>
                    <a:p>
                      <a:pPr algn="l"/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- name: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6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 algn="l"/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image: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zh-TW" altLang="en-US" sz="1600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02000" y="4171036"/>
            <a:ext cx="7740000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TW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-f 03_pod/</a:t>
            </a:r>
            <a:r>
              <a:rPr lang="en-US" altLang="zh-TW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pod.yaml</a:t>
            </a:r>
            <a:endParaRPr lang="en-US" altLang="zh-TW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TW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pods -o wide --show-labels</a:t>
            </a:r>
          </a:p>
          <a:p>
            <a:pPr algn="l"/>
            <a:endParaRPr lang="en-US" altLang="zh-TW" sz="12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altLang="zh-TW" sz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altLang="zh-TW" sz="12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8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8" y="4858113"/>
            <a:ext cx="757729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26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Kubernetes Concept - Service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An </a:t>
            </a:r>
            <a:r>
              <a:rPr lang="en-US" altLang="zh-TW" dirty="0"/>
              <a:t>abstraction which defines a logical set of Pods and a policy by which to access </a:t>
            </a:r>
            <a:r>
              <a:rPr lang="en-US" altLang="zh-TW" dirty="0" smtClean="0"/>
              <a:t>them - sometimes called a micro-service.</a:t>
            </a:r>
          </a:p>
          <a:p>
            <a:r>
              <a:rPr lang="en-US" altLang="zh-TW" dirty="0" smtClean="0"/>
              <a:t>Is usually </a:t>
            </a:r>
            <a:r>
              <a:rPr lang="en-US" altLang="zh-TW" dirty="0"/>
              <a:t>determined by a Label </a:t>
            </a:r>
            <a:r>
              <a:rPr lang="en-US" altLang="zh-TW" dirty="0" smtClean="0"/>
              <a:t>Selector.</a:t>
            </a:r>
          </a:p>
          <a:p>
            <a:r>
              <a:rPr lang="en-US" altLang="zh-TW" dirty="0" smtClean="0"/>
              <a:t>Support 4 types:</a:t>
            </a:r>
          </a:p>
          <a:p>
            <a:pPr lvl="1"/>
            <a:r>
              <a:rPr lang="en-US" altLang="zh-TW" dirty="0" err="1" smtClean="0"/>
              <a:t>ClusterIP</a:t>
            </a:r>
            <a:endParaRPr lang="en-US" altLang="zh-TW" dirty="0" smtClean="0"/>
          </a:p>
          <a:p>
            <a:pPr marL="914400" lvl="2" indent="0">
              <a:buNone/>
            </a:pPr>
            <a:r>
              <a:rPr lang="en-US" altLang="zh-TW" dirty="0" smtClean="0"/>
              <a:t>Exposes </a:t>
            </a:r>
            <a:r>
              <a:rPr lang="en-US" altLang="zh-TW" dirty="0"/>
              <a:t>the service on a cluster-internal IP. </a:t>
            </a:r>
            <a:r>
              <a:rPr lang="en-US" altLang="zh-TW" dirty="0" err="1" smtClean="0"/>
              <a:t>ClusterIP</a:t>
            </a:r>
            <a:r>
              <a:rPr lang="en-US" altLang="zh-TW" dirty="0" smtClean="0"/>
              <a:t> </a:t>
            </a:r>
            <a:r>
              <a:rPr lang="en-US" altLang="zh-TW" dirty="0"/>
              <a:t>makes the service only reachable from within the cluster. </a:t>
            </a:r>
            <a:r>
              <a:rPr lang="en-US" altLang="zh-TW" dirty="0">
                <a:solidFill>
                  <a:srgbClr val="00B050"/>
                </a:solidFill>
              </a:rPr>
              <a:t>This is the default t</a:t>
            </a:r>
            <a:r>
              <a:rPr lang="en-US" altLang="zh-TW" dirty="0" smtClean="0">
                <a:solidFill>
                  <a:srgbClr val="00B050"/>
                </a:solidFill>
              </a:rPr>
              <a:t>ype</a:t>
            </a:r>
            <a:r>
              <a:rPr lang="en-US" altLang="zh-TW" dirty="0"/>
              <a:t>.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NodePort</a:t>
            </a:r>
            <a:endParaRPr lang="en-US" altLang="zh-TW" dirty="0" smtClean="0"/>
          </a:p>
          <a:p>
            <a:pPr marL="914400" lvl="2" indent="0">
              <a:buNone/>
            </a:pPr>
            <a:r>
              <a:rPr lang="en-US" altLang="zh-TW" dirty="0"/>
              <a:t>Exposes the service on each </a:t>
            </a:r>
            <a:r>
              <a:rPr lang="en-US" altLang="zh-TW" dirty="0" smtClean="0"/>
              <a:t>node’s </a:t>
            </a:r>
            <a:r>
              <a:rPr lang="en-US" altLang="zh-TW" dirty="0"/>
              <a:t>IP at a static </a:t>
            </a:r>
            <a:r>
              <a:rPr lang="en-US" altLang="zh-TW" dirty="0" smtClean="0"/>
              <a:t>port (default port range 30000-32767). You’ll </a:t>
            </a:r>
            <a:r>
              <a:rPr lang="en-US" altLang="zh-TW" dirty="0"/>
              <a:t>be able to contact the </a:t>
            </a:r>
            <a:r>
              <a:rPr lang="en-US" altLang="zh-TW" dirty="0" smtClean="0"/>
              <a:t>service</a:t>
            </a:r>
            <a:r>
              <a:rPr lang="en-US" altLang="zh-TW" dirty="0"/>
              <a:t>, from outside the cluster, by requesting </a:t>
            </a:r>
            <a:r>
              <a:rPr lang="en-US" altLang="zh-TW" dirty="0">
                <a:solidFill>
                  <a:srgbClr val="00B050"/>
                </a:solidFill>
              </a:rPr>
              <a:t>&lt;</a:t>
            </a:r>
            <a:r>
              <a:rPr lang="en-US" altLang="zh-TW" dirty="0" err="1">
                <a:solidFill>
                  <a:srgbClr val="00B050"/>
                </a:solidFill>
              </a:rPr>
              <a:t>NodeIP</a:t>
            </a:r>
            <a:r>
              <a:rPr lang="en-US" altLang="zh-TW" dirty="0">
                <a:solidFill>
                  <a:srgbClr val="00B050"/>
                </a:solidFill>
              </a:rPr>
              <a:t>&gt;:&lt;</a:t>
            </a:r>
            <a:r>
              <a:rPr lang="en-US" altLang="zh-TW" dirty="0" err="1">
                <a:solidFill>
                  <a:srgbClr val="00B050"/>
                </a:solidFill>
              </a:rPr>
              <a:t>NodePort</a:t>
            </a:r>
            <a:r>
              <a:rPr lang="en-US" altLang="zh-TW" dirty="0" smtClean="0">
                <a:solidFill>
                  <a:srgbClr val="00B050"/>
                </a:solidFill>
              </a:rPr>
              <a:t>&gt;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err="1" smtClean="0"/>
              <a:t>LoadBalancer</a:t>
            </a:r>
            <a:endParaRPr lang="en-US" altLang="zh-TW" dirty="0"/>
          </a:p>
          <a:p>
            <a:pPr marL="914400" lvl="2" indent="0">
              <a:buNone/>
            </a:pPr>
            <a:r>
              <a:rPr lang="en-US" altLang="zh-TW" dirty="0"/>
              <a:t>Exposes the service externally using a cloud provider’s load balancer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err="1" smtClean="0"/>
              <a:t>ExternalName</a:t>
            </a:r>
            <a:r>
              <a:rPr lang="en-US" altLang="zh-TW" dirty="0" smtClean="0"/>
              <a:t> (requires </a:t>
            </a:r>
            <a:r>
              <a:rPr lang="en-US" altLang="zh-TW" dirty="0" err="1" smtClean="0"/>
              <a:t>kube-dns</a:t>
            </a:r>
            <a:r>
              <a:rPr lang="en-US" altLang="zh-TW" dirty="0" smtClean="0"/>
              <a:t> version 1.7 above)</a:t>
            </a:r>
            <a:endParaRPr lang="en-US" altLang="zh-TW" dirty="0"/>
          </a:p>
          <a:p>
            <a:pPr marL="914400" lvl="2" indent="0">
              <a:buNone/>
            </a:pPr>
            <a:r>
              <a:rPr lang="en-US" altLang="zh-TW" dirty="0"/>
              <a:t>Maps the service to the contents of the </a:t>
            </a:r>
            <a:r>
              <a:rPr lang="en-US" altLang="zh-TW" dirty="0" err="1"/>
              <a:t>externalName</a:t>
            </a:r>
            <a:r>
              <a:rPr lang="en-US" altLang="zh-TW" dirty="0"/>
              <a:t> field (e.g. foo.bar.example.com), by returning a CNAME record with its value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317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Service, </a:t>
            </a:r>
            <a:r>
              <a:rPr lang="en-US" altLang="zh-TW" dirty="0" err="1" smtClean="0"/>
              <a:t>NodePort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918303"/>
              </p:ext>
            </p:extLst>
          </p:nvPr>
        </p:nvGraphicFramePr>
        <p:xfrm>
          <a:off x="701994" y="1354028"/>
          <a:ext cx="3636000" cy="1869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8000"/>
                <a:gridCol w="3168000"/>
              </a:tblGrid>
              <a:tr h="1249885"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05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08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kind: Pod</a:t>
                      </a:r>
                    </a:p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apiVersion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v1</a:t>
                      </a:r>
                    </a:p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metadata:</a:t>
                      </a:r>
                    </a:p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name: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4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labels:</a:t>
                      </a:r>
                    </a:p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app: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-server</a:t>
                      </a:r>
                    </a:p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spec:</a:t>
                      </a:r>
                    </a:p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containers:</a:t>
                      </a:r>
                    </a:p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- name: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4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image: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ecgwc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/http-server</a:t>
                      </a:r>
                      <a:endParaRPr lang="en-US" altLang="zh-TW" sz="1400" b="0" dirty="0" smtClean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01994" y="4298984"/>
            <a:ext cx="7740000" cy="173380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</a:pPr>
            <a:r>
              <a:rPr lang="en-US" altLang="zh-TW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TW" sz="16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zh-TW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-f 04_service-nodeport/</a:t>
            </a:r>
            <a:r>
              <a:rPr lang="en-US" altLang="zh-TW" sz="16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pod.yaml</a:t>
            </a:r>
            <a:endParaRPr lang="en-US" altLang="zh-TW" sz="16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altLang="zh-TW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TW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zh-TW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-f </a:t>
            </a:r>
            <a:r>
              <a:rPr lang="en-US" altLang="zh-TW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04_service-nodeport/</a:t>
            </a:r>
            <a:r>
              <a:rPr lang="en-US" altLang="zh-TW" sz="16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service.yaml</a:t>
            </a:r>
            <a:endParaRPr lang="en-US" altLang="zh-TW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altLang="zh-TW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TW" sz="16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zh-TW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services -o wide</a:t>
            </a:r>
          </a:p>
          <a:p>
            <a:pPr algn="l">
              <a:lnSpc>
                <a:spcPts val="1600"/>
              </a:lnSpc>
            </a:pPr>
            <a:endParaRPr lang="en-US" altLang="zh-TW" sz="16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ts val="1600"/>
              </a:lnSpc>
            </a:pPr>
            <a:endParaRPr lang="en-US" altLang="zh-TW" sz="16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ts val="1600"/>
              </a:lnSpc>
            </a:pPr>
            <a:endParaRPr lang="en-US" altLang="zh-TW" sz="16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ts val="1600"/>
              </a:lnSpc>
            </a:pPr>
            <a:endParaRPr lang="en-US" altLang="zh-TW" sz="16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altLang="zh-TW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curl http://61.218.118.227:32109</a:t>
            </a:r>
          </a:p>
        </p:txBody>
      </p:sp>
      <p:pic>
        <p:nvPicPr>
          <p:cNvPr id="2053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16" y="5040094"/>
            <a:ext cx="75600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537569"/>
              </p:ext>
            </p:extLst>
          </p:nvPr>
        </p:nvGraphicFramePr>
        <p:xfrm>
          <a:off x="4960594" y="1354028"/>
          <a:ext cx="3456000" cy="2580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8000"/>
                <a:gridCol w="2988000"/>
              </a:tblGrid>
              <a:tr h="1249885"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05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08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kind: Service</a:t>
                      </a:r>
                    </a:p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apiVersion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v1</a:t>
                      </a:r>
                    </a:p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metadata:</a:t>
                      </a:r>
                    </a:p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name: web-server</a:t>
                      </a:r>
                    </a:p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spec:</a:t>
                      </a:r>
                    </a:p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type: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NodePort</a:t>
                      </a:r>
                      <a:endParaRPr lang="en-US" altLang="zh-TW" sz="14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selector:</a:t>
                      </a:r>
                    </a:p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app: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-server</a:t>
                      </a:r>
                    </a:p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ports:</a:t>
                      </a:r>
                    </a:p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- protocol: TCP</a:t>
                      </a:r>
                    </a:p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port: 80</a:t>
                      </a:r>
                    </a:p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targetPort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80</a:t>
                      </a:r>
                    </a:p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altLang="zh-TW" sz="1400" b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specific, no random</a:t>
                      </a:r>
                      <a:endParaRPr lang="en-US" altLang="zh-TW" sz="14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nodePort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32109</a:t>
                      </a:r>
                      <a:endParaRPr lang="en-US" altLang="zh-TW" sz="1400" b="0" dirty="0" smtClean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64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Brief </a:t>
            </a:r>
            <a:r>
              <a:rPr lang="en-US" altLang="zh-TW" dirty="0"/>
              <a:t>I</a:t>
            </a:r>
            <a:r>
              <a:rPr lang="en-US" altLang="zh-TW" dirty="0" smtClean="0"/>
              <a:t>n Containers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90663" y="5710002"/>
            <a:ext cx="83626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https://medium.com/@nagarwal/best-practices-for-working-with-dockerfiles-fb2d22b78186</a:t>
            </a:r>
            <a:endParaRPr lang="zh-TW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054" name="Picture 6" descr="https://cdn-images-1.medium.com/max/800/1*cv532sXhN3_UrQHXhZztz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622" y="1082353"/>
            <a:ext cx="6700757" cy="473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846082"/>
      </p:ext>
    </p:extLst>
  </p:cSld>
  <p:clrMapOvr>
    <a:masterClrMapping/>
  </p:clrMapOvr>
  <p:transition advTm="5000"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Service, </a:t>
            </a:r>
            <a:r>
              <a:rPr lang="en-US" altLang="zh-TW" dirty="0" err="1" smtClean="0"/>
              <a:t>ExternalName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838049"/>
              </p:ext>
            </p:extLst>
          </p:nvPr>
        </p:nvGraphicFramePr>
        <p:xfrm>
          <a:off x="702000" y="1163528"/>
          <a:ext cx="7740000" cy="151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1192"/>
                <a:gridCol w="7208808"/>
              </a:tblGrid>
              <a:tr h="1249885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05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kind: Service</a:t>
                      </a:r>
                    </a:p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apiVersion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v1</a:t>
                      </a:r>
                    </a:p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metadata:</a:t>
                      </a:r>
                    </a:p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name: search</a:t>
                      </a:r>
                    </a:p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spec:</a:t>
                      </a:r>
                    </a:p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type: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ExternalName</a:t>
                      </a:r>
                      <a:endParaRPr lang="en-US" altLang="zh-TW" sz="16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externalName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google.com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01995" y="3139888"/>
            <a:ext cx="7740000" cy="1733808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l">
              <a:lnSpc>
                <a:spcPts val="1600"/>
              </a:lnSpc>
            </a:pPr>
            <a:r>
              <a:rPr lang="en-US" altLang="zh-TW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TW" sz="16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zh-TW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-f </a:t>
            </a:r>
            <a:r>
              <a:rPr lang="en-US" altLang="zh-TW" sz="16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04_service/external-</a:t>
            </a:r>
            <a:r>
              <a:rPr lang="en-US" altLang="zh-TW" sz="16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name.yaml</a:t>
            </a:r>
            <a:endParaRPr lang="en-US" altLang="zh-TW" sz="1600" i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altLang="zh-TW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TW" sz="16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zh-TW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services -o wide</a:t>
            </a:r>
          </a:p>
          <a:p>
            <a:pPr algn="l">
              <a:lnSpc>
                <a:spcPts val="1600"/>
              </a:lnSpc>
            </a:pPr>
            <a:endParaRPr lang="en-US" altLang="zh-TW" sz="16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ts val="1600"/>
              </a:lnSpc>
            </a:pPr>
            <a:endParaRPr lang="en-US" altLang="zh-TW" sz="16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ts val="1600"/>
              </a:lnSpc>
            </a:pPr>
            <a:endParaRPr lang="en-US" altLang="zh-TW" sz="16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ts val="1600"/>
              </a:lnSpc>
            </a:pPr>
            <a:endParaRPr lang="en-US" altLang="zh-TW" sz="16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altLang="zh-TW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TW" sz="16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zh-TW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altLang="zh-TW" sz="16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altLang="zh-TW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-it -- bash</a:t>
            </a:r>
          </a:p>
          <a:p>
            <a:pPr algn="l">
              <a:lnSpc>
                <a:spcPts val="1600"/>
              </a:lnSpc>
            </a:pPr>
            <a:r>
              <a:rPr lang="en-US" altLang="zh-TW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ping search</a:t>
            </a:r>
            <a:endParaRPr lang="zh-TW" alt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2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21" y="3641184"/>
            <a:ext cx="75600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47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Kubernetes Concept - Deployment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</a:t>
            </a:r>
            <a:r>
              <a:rPr lang="en-US" altLang="zh-TW" dirty="0" smtClean="0"/>
              <a:t>deployment provides </a:t>
            </a:r>
            <a:r>
              <a:rPr lang="en-US" altLang="zh-TW" dirty="0"/>
              <a:t>declarative updates for Pods and </a:t>
            </a:r>
            <a:r>
              <a:rPr lang="en-US" altLang="zh-TW" dirty="0" err="1"/>
              <a:t>ReplicaSets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Normally used for stateless applications.</a:t>
            </a:r>
          </a:p>
          <a:p>
            <a:r>
              <a:rPr lang="en-US" altLang="zh-TW" dirty="0" smtClean="0"/>
              <a:t>Manage updating and scaling with ease.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104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Depolyment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829368"/>
              </p:ext>
            </p:extLst>
          </p:nvPr>
        </p:nvGraphicFramePr>
        <p:xfrm>
          <a:off x="702000" y="1163528"/>
          <a:ext cx="7740000" cy="496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1192"/>
                <a:gridCol w="7208808"/>
              </a:tblGrid>
              <a:tr h="1249885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05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08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1920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23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kind: Deployment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apiVersion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apps/v1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metadata: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name: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-cluster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replicas: </a:t>
                      </a: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TW" sz="1600" b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how many</a:t>
                      </a:r>
                      <a:r>
                        <a:rPr lang="en-US" altLang="zh-TW" sz="1600" b="0" baseline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pods to </a:t>
                      </a:r>
                      <a:r>
                        <a:rPr lang="en-US" altLang="zh-TW" sz="1600" b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</a:t>
                      </a:r>
                      <a:endParaRPr lang="en-US" altLang="zh-TW" sz="16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baseline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selector: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matchLabels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app: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6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strategy: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type: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RollingUpdate</a:t>
                      </a:r>
                      <a:endParaRPr lang="en-US" altLang="zh-TW" sz="16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rollingUpdate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maxSurge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3  </a:t>
                      </a:r>
                      <a:r>
                        <a:rPr lang="en-US" altLang="zh-TW" sz="1600" b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value is 25%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maxUnavailable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1  </a:t>
                      </a:r>
                      <a:r>
                        <a:rPr lang="en-US" altLang="zh-TW" sz="1600" b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value is 25%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template: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metadata: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labels: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app: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6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spec: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containers: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- name: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6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image: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ecgwc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/http-server:1.0.0</a:t>
                      </a:r>
                      <a:endParaRPr lang="en-US" altLang="zh-TW" sz="1600" b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ports: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-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containerPort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80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62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 err="1" smtClean="0"/>
              <a:t>Kubernetes</a:t>
            </a:r>
            <a:r>
              <a:rPr lang="en-US" altLang="zh-TW" dirty="0" smtClean="0"/>
              <a:t> Concept - More About Pod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 err="1" smtClean="0"/>
              <a:t>Init</a:t>
            </a:r>
            <a:r>
              <a:rPr lang="en-US" altLang="zh-TW" sz="1600" dirty="0" smtClean="0"/>
              <a:t> containers</a:t>
            </a:r>
          </a:p>
          <a:p>
            <a:pPr lvl="1"/>
            <a:r>
              <a:rPr lang="en-US" altLang="zh-TW" sz="1400" dirty="0" smtClean="0"/>
              <a:t>Always run to completion.</a:t>
            </a:r>
          </a:p>
          <a:p>
            <a:pPr lvl="1"/>
            <a:r>
              <a:rPr lang="en-US" altLang="zh-TW" sz="1400" dirty="0" smtClean="0"/>
              <a:t>Each one must complete successfully before the next one is started.</a:t>
            </a:r>
          </a:p>
          <a:p>
            <a:r>
              <a:rPr lang="en-US" altLang="zh-TW" sz="1600" dirty="0" smtClean="0"/>
              <a:t>Volume - </a:t>
            </a:r>
            <a:r>
              <a:rPr lang="en-US" altLang="zh-TW" sz="1600" dirty="0" err="1" smtClean="0"/>
              <a:t>emptyDir</a:t>
            </a:r>
            <a:endParaRPr lang="en-US" altLang="zh-TW" sz="1600" dirty="0" smtClean="0"/>
          </a:p>
          <a:p>
            <a:pPr lvl="1"/>
            <a:r>
              <a:rPr lang="en-US" altLang="zh-TW" sz="1400" dirty="0" smtClean="0"/>
              <a:t>Created </a:t>
            </a:r>
            <a:r>
              <a:rPr lang="en-US" altLang="zh-TW" sz="1400" dirty="0"/>
              <a:t>when a Pod is assigned to a </a:t>
            </a:r>
            <a:r>
              <a:rPr lang="en-US" altLang="zh-TW" sz="1400" dirty="0" smtClean="0"/>
              <a:t>node</a:t>
            </a:r>
            <a:r>
              <a:rPr lang="en-US" altLang="zh-TW" sz="1400" dirty="0"/>
              <a:t>, and exists as long as that Pod is running on that node</a:t>
            </a:r>
            <a:r>
              <a:rPr lang="en-US" altLang="zh-TW" sz="1400" dirty="0" smtClean="0"/>
              <a:t>.</a:t>
            </a:r>
          </a:p>
          <a:p>
            <a:pPr lvl="1"/>
            <a:r>
              <a:rPr lang="en-US" altLang="zh-TW" sz="1400" dirty="0"/>
              <a:t>Containers in the Pod can all read and write the same files in the </a:t>
            </a:r>
            <a:r>
              <a:rPr lang="en-US" altLang="zh-TW" sz="1400" dirty="0" err="1"/>
              <a:t>emptyDir</a:t>
            </a:r>
            <a:r>
              <a:rPr lang="en-US" altLang="zh-TW" sz="1400" dirty="0"/>
              <a:t> </a:t>
            </a:r>
            <a:r>
              <a:rPr lang="en-US" altLang="zh-TW" sz="1400" dirty="0" smtClean="0"/>
              <a:t>volume.</a:t>
            </a:r>
          </a:p>
          <a:p>
            <a:pPr lvl="1"/>
            <a:r>
              <a:rPr lang="en-US" altLang="zh-TW" sz="1400" dirty="0"/>
              <a:t>When a Pod is removed from a node for any reason, the data in the </a:t>
            </a:r>
            <a:r>
              <a:rPr lang="en-US" altLang="zh-TW" sz="1400" dirty="0" err="1"/>
              <a:t>emptyDir</a:t>
            </a:r>
            <a:r>
              <a:rPr lang="en-US" altLang="zh-TW" sz="1400" dirty="0"/>
              <a:t> is deleted forever.</a:t>
            </a:r>
            <a:endParaRPr lang="en-US" altLang="zh-TW" sz="1400" dirty="0" smtClean="0"/>
          </a:p>
          <a:p>
            <a:r>
              <a:rPr lang="en-US" altLang="zh-TW" sz="1600" dirty="0" smtClean="0"/>
              <a:t>Volume - </a:t>
            </a:r>
            <a:r>
              <a:rPr lang="en-US" altLang="zh-TW" sz="1600" dirty="0" err="1" smtClean="0"/>
              <a:t>hostPath</a:t>
            </a:r>
            <a:endParaRPr lang="en-US" altLang="zh-TW" sz="1600" dirty="0" smtClean="0"/>
          </a:p>
          <a:p>
            <a:pPr lvl="1"/>
            <a:r>
              <a:rPr lang="en-US" altLang="zh-TW" sz="1400" dirty="0" smtClean="0"/>
              <a:t>Mounts </a:t>
            </a:r>
            <a:r>
              <a:rPr lang="en-US" altLang="zh-TW" sz="1400" dirty="0"/>
              <a:t>a file or directory from the host node’s </a:t>
            </a:r>
            <a:r>
              <a:rPr lang="en-US" altLang="zh-TW" sz="1400" dirty="0" err="1"/>
              <a:t>filesystem</a:t>
            </a:r>
            <a:r>
              <a:rPr lang="en-US" altLang="zh-TW" sz="1400" dirty="0"/>
              <a:t> into </a:t>
            </a:r>
            <a:r>
              <a:rPr lang="en-US" altLang="zh-TW" sz="1400" dirty="0" smtClean="0"/>
              <a:t>the </a:t>
            </a:r>
            <a:r>
              <a:rPr lang="en-US" altLang="zh-TW" sz="1400" dirty="0"/>
              <a:t>Pod</a:t>
            </a:r>
            <a:r>
              <a:rPr lang="en-US" altLang="zh-TW" sz="1400" dirty="0" smtClean="0"/>
              <a:t>.</a:t>
            </a:r>
          </a:p>
          <a:p>
            <a:pPr lvl="1"/>
            <a:r>
              <a:rPr lang="en-US" altLang="zh-TW" sz="1400" dirty="0" smtClean="0"/>
              <a:t>Accessing to </a:t>
            </a:r>
            <a:r>
              <a:rPr lang="en-US" altLang="zh-TW" sz="1400" dirty="0" err="1" smtClean="0"/>
              <a:t>Docker</a:t>
            </a:r>
            <a:r>
              <a:rPr lang="en-US" altLang="zh-TW" sz="1400" dirty="0" smtClean="0"/>
              <a:t> internals (/</a:t>
            </a:r>
            <a:r>
              <a:rPr lang="en-US" altLang="zh-TW" sz="1400" dirty="0" err="1" smtClean="0"/>
              <a:t>var</a:t>
            </a:r>
            <a:r>
              <a:rPr lang="en-US" altLang="zh-TW" sz="1400" dirty="0" smtClean="0"/>
              <a:t>/lib/</a:t>
            </a:r>
            <a:r>
              <a:rPr lang="en-US" altLang="zh-TW" sz="1400" dirty="0" err="1" smtClean="0"/>
              <a:t>docker</a:t>
            </a:r>
            <a:r>
              <a:rPr lang="en-US" altLang="zh-TW" sz="1400" dirty="0" smtClean="0"/>
              <a:t>)</a:t>
            </a:r>
          </a:p>
          <a:p>
            <a:r>
              <a:rPr lang="en-US" altLang="zh-TW" sz="1800" dirty="0">
                <a:solidFill>
                  <a:srgbClr val="FF0000"/>
                </a:solidFill>
              </a:rPr>
              <a:t>Volume </a:t>
            </a:r>
            <a:r>
              <a:rPr lang="en-US" altLang="zh-TW" sz="1800" dirty="0" smtClean="0">
                <a:solidFill>
                  <a:srgbClr val="FF0000"/>
                </a:solidFill>
              </a:rPr>
              <a:t>– 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rbd</a:t>
            </a:r>
            <a:endParaRPr lang="en-US" altLang="zh-TW" sz="18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sz="1400" b="0" dirty="0"/>
              <a:t>An </a:t>
            </a:r>
            <a:r>
              <a:rPr lang="en-US" altLang="zh-TW" sz="1400" dirty="0" err="1"/>
              <a:t>rbd</a:t>
            </a:r>
            <a:r>
              <a:rPr lang="en-US" altLang="zh-TW" sz="1400" b="0" dirty="0"/>
              <a:t> volume allows a </a:t>
            </a:r>
            <a:r>
              <a:rPr lang="en-US" altLang="zh-TW" sz="1400" b="0" dirty="0" err="1">
                <a:hlinkClick r:id="rId3"/>
              </a:rPr>
              <a:t>Rados</a:t>
            </a:r>
            <a:r>
              <a:rPr lang="en-US" altLang="zh-TW" sz="1400" b="0" dirty="0">
                <a:hlinkClick r:id="rId3"/>
              </a:rPr>
              <a:t> Block Device</a:t>
            </a:r>
            <a:r>
              <a:rPr lang="en-US" altLang="zh-TW" sz="1400" b="0" dirty="0"/>
              <a:t> volume to be mounted into your Pod. Unlike </a:t>
            </a:r>
            <a:r>
              <a:rPr lang="en-US" altLang="zh-TW" sz="1400" dirty="0" err="1"/>
              <a:t>emptyDir</a:t>
            </a:r>
            <a:r>
              <a:rPr lang="en-US" altLang="zh-TW" sz="1400" b="0" dirty="0"/>
              <a:t>, which is erased when a Pod is removed, the contents of a </a:t>
            </a:r>
            <a:r>
              <a:rPr lang="en-US" altLang="zh-TW" sz="1400" dirty="0" err="1"/>
              <a:t>rbd</a:t>
            </a:r>
            <a:r>
              <a:rPr lang="en-US" altLang="zh-TW" sz="1400" b="0" dirty="0"/>
              <a:t> volume are preserved and the volume is merely </a:t>
            </a:r>
            <a:r>
              <a:rPr lang="en-US" altLang="zh-TW" sz="1400" b="0" dirty="0" err="1"/>
              <a:t>unmounted</a:t>
            </a:r>
            <a:r>
              <a:rPr lang="en-US" altLang="zh-TW" sz="1400" b="0" dirty="0"/>
              <a:t>. This means that a RBD volume can be pre-populated with data, and that data can be “handed off” between Pods.</a:t>
            </a:r>
            <a:endParaRPr lang="en-US" altLang="zh-TW" sz="1400" dirty="0" smtClean="0"/>
          </a:p>
          <a:p>
            <a:pPr lvl="1"/>
            <a:endParaRPr lang="en-US" altLang="zh-TW" sz="1400" dirty="0"/>
          </a:p>
          <a:p>
            <a:endParaRPr lang="en-US" altLang="zh-TW" sz="1800" dirty="0" smtClean="0"/>
          </a:p>
          <a:p>
            <a:pPr lvl="2"/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243373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Init</a:t>
            </a:r>
            <a:r>
              <a:rPr lang="en-US" altLang="zh-TW" dirty="0" smtClean="0"/>
              <a:t> Containers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618803"/>
              </p:ext>
            </p:extLst>
          </p:nvPr>
        </p:nvGraphicFramePr>
        <p:xfrm>
          <a:off x="702000" y="1163528"/>
          <a:ext cx="7740000" cy="3952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1192"/>
                <a:gridCol w="7208808"/>
              </a:tblGrid>
              <a:tr h="1249885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05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08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endParaRPr lang="en-US" altLang="zh-TW" sz="1600" b="1" cap="none" spc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kind: Pod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apiVersion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v1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metadata: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name: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myapp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-pod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labels: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app: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myapp</a:t>
                      </a:r>
                      <a:endParaRPr lang="en-US" altLang="zh-TW" sz="16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containers: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- name: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6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image: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6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initContainers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- name: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init-myservice</a:t>
                      </a:r>
                      <a:endParaRPr lang="en-US" altLang="zh-TW" sz="16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image: alpine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command: ['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'-c', 'until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nslookup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myservice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do echo waiting for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myservice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sleep 2; done;']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- name: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init-mydb</a:t>
                      </a:r>
                      <a:endParaRPr lang="en-US" altLang="zh-TW" sz="16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image: alpine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command: ['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'-c', 'until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nslookup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mydb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do echo waiting for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mydb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sleep 2; done;']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86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2900" dirty="0"/>
              <a:t>Persistent </a:t>
            </a:r>
            <a:r>
              <a:rPr lang="en-US" altLang="zh-TW" sz="2900" dirty="0" smtClean="0"/>
              <a:t>Volumes (PV/PVC)</a:t>
            </a:r>
            <a:endParaRPr lang="zh-TW" altLang="en-US" sz="290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57200" y="1193800"/>
            <a:ext cx="8229600" cy="4932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§"/>
              <a:defRPr kumimoji="1"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itchFamily="2" charset="2"/>
              <a:defRPr kumimoji="1" sz="1200" b="1">
                <a:solidFill>
                  <a:schemeClr val="bg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itchFamily="2" charset="2"/>
              <a:defRPr kumimoji="1" sz="1200" b="1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itchFamily="2" charset="2"/>
              <a:defRPr kumimoji="1" sz="1200" b="1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itchFamily="2" charset="2"/>
              <a:defRPr kumimoji="1" sz="1200" b="1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itchFamily="2" charset="2"/>
              <a:defRPr kumimoji="1" sz="1200" b="1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3200" dirty="0" err="1" smtClean="0"/>
              <a:t>PersistentVolume</a:t>
            </a:r>
            <a:r>
              <a:rPr lang="en-US" altLang="zh-TW" sz="3200" b="0" dirty="0"/>
              <a:t> (PV</a:t>
            </a:r>
            <a:r>
              <a:rPr lang="en-US" altLang="zh-TW" sz="3200" b="0" dirty="0" smtClean="0"/>
              <a:t>)</a:t>
            </a:r>
          </a:p>
          <a:p>
            <a:pPr lvl="1"/>
            <a:r>
              <a:rPr lang="en-US" altLang="zh-TW" sz="1800" b="0" dirty="0" smtClean="0"/>
              <a:t>is </a:t>
            </a:r>
            <a:r>
              <a:rPr lang="en-US" altLang="zh-TW" sz="1800" b="0" dirty="0"/>
              <a:t>a piece of storage in the cluster that has been provisioned by an administrator or dynamically provisioned using </a:t>
            </a:r>
            <a:r>
              <a:rPr lang="en-US" altLang="zh-TW" sz="1800" b="0" dirty="0">
                <a:hlinkClick r:id="rId2"/>
              </a:rPr>
              <a:t>Storage Classes</a:t>
            </a:r>
            <a:r>
              <a:rPr lang="en-US" altLang="zh-TW" sz="1800" b="0" dirty="0"/>
              <a:t>.</a:t>
            </a:r>
          </a:p>
          <a:p>
            <a:pPr lvl="1"/>
            <a:endParaRPr lang="en-US" altLang="zh-TW" sz="1800" b="0" dirty="0" smtClean="0"/>
          </a:p>
          <a:p>
            <a:r>
              <a:rPr lang="en-US" altLang="zh-TW" sz="2800" dirty="0" err="1" smtClean="0"/>
              <a:t>PersistentVolumeClaim</a:t>
            </a:r>
            <a:r>
              <a:rPr lang="en-US" altLang="zh-TW" sz="2800" b="0" dirty="0"/>
              <a:t> (PVC) </a:t>
            </a:r>
            <a:endParaRPr lang="en-US" altLang="zh-TW" sz="2800" b="0" dirty="0" smtClean="0"/>
          </a:p>
          <a:p>
            <a:pPr lvl="1"/>
            <a:r>
              <a:rPr lang="en-US" altLang="zh-TW" sz="1800" b="0" dirty="0"/>
              <a:t>is </a:t>
            </a:r>
            <a:r>
              <a:rPr lang="en-US" altLang="zh-TW" sz="1800" b="0" dirty="0"/>
              <a:t>a request for storage by a user. It is similar to a pod. Pods consume node resources and PVCs consume PV resources</a:t>
            </a:r>
            <a:r>
              <a:rPr lang="en-US" altLang="zh-TW" sz="2800" b="0" dirty="0"/>
              <a:t>. </a:t>
            </a:r>
            <a:endParaRPr lang="en-US" altLang="zh-TW" sz="2400" dirty="0" smtClean="0"/>
          </a:p>
          <a:p>
            <a:endParaRPr lang="en-US" altLang="zh-TW" dirty="0" smtClean="0"/>
          </a:p>
          <a:p>
            <a:pPr lvl="2"/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68625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PVC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655429"/>
              </p:ext>
            </p:extLst>
          </p:nvPr>
        </p:nvGraphicFramePr>
        <p:xfrm>
          <a:off x="702000" y="1163528"/>
          <a:ext cx="8035600" cy="436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1479"/>
                <a:gridCol w="7484121"/>
              </a:tblGrid>
              <a:tr h="124988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01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02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03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04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05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06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07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08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09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13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14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15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16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17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18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19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21</a:t>
                      </a:r>
                      <a:endParaRPr lang="en-US" altLang="zh-TW" sz="1600" b="1" kern="1200" cap="none" spc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apiVersion</a:t>
                      </a:r>
                      <a:r>
                        <a:rPr lang="en-US" altLang="zh-TW" sz="1600" b="0" kern="120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 v1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kind: </a:t>
                      </a:r>
                      <a:r>
                        <a:rPr lang="en-US" altLang="zh-TW" sz="1600" b="0" kern="120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PersistentVolumeClaim</a:t>
                      </a:r>
                      <a:endParaRPr lang="en-US" altLang="zh-TW" sz="1600" b="0" kern="120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metadata: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labels: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app: </a:t>
                      </a:r>
                      <a:r>
                        <a:rPr lang="en-US" altLang="zh-TW" sz="1600" b="0" kern="120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minio</a:t>
                      </a:r>
                      <a:endParaRPr lang="en-US" altLang="zh-TW" sz="1600" b="0" kern="120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chart: minio-2.3.8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heritage: Tiller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release: </a:t>
                      </a:r>
                      <a:r>
                        <a:rPr lang="en-US" altLang="zh-TW" sz="1600" b="0" kern="120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es-minio</a:t>
                      </a:r>
                      <a:endParaRPr lang="en-US" altLang="zh-TW" sz="1600" b="0" kern="120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name: </a:t>
                      </a:r>
                      <a:r>
                        <a:rPr lang="en-US" altLang="zh-TW" sz="1600" b="0" kern="120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es-minio</a:t>
                      </a:r>
                      <a:endParaRPr lang="en-US" altLang="zh-TW" sz="1600" b="0" kern="120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namespace: default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spec: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TW" sz="1600" b="0" kern="120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accessModes</a:t>
                      </a:r>
                      <a:r>
                        <a:rPr lang="en-US" altLang="zh-TW" sz="1600" b="0" kern="120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- </a:t>
                      </a:r>
                      <a:r>
                        <a:rPr lang="en-US" altLang="zh-TW" sz="1600" b="0" kern="120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ReadWriteOnce</a:t>
                      </a:r>
                      <a:endParaRPr lang="en-US" altLang="zh-TW" sz="1600" b="0" kern="120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resources: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requests: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storage: 128Gi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TW" sz="1600" b="0" kern="120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storageClassName</a:t>
                      </a:r>
                      <a:r>
                        <a:rPr lang="en-US" altLang="zh-TW" sz="1600" b="0" kern="120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altLang="zh-TW" sz="1600" b="0" kern="120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rbd</a:t>
                      </a:r>
                      <a:endParaRPr lang="en-US" altLang="zh-TW" sz="1600" b="0" kern="120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0" kern="1200" dirty="0">
                        <a:solidFill>
                          <a:schemeClr val="bg2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151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emptyDir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830104"/>
              </p:ext>
            </p:extLst>
          </p:nvPr>
        </p:nvGraphicFramePr>
        <p:xfrm>
          <a:off x="702000" y="1163528"/>
          <a:ext cx="7740000" cy="4561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1192"/>
                <a:gridCol w="7208808"/>
              </a:tblGrid>
              <a:tr h="1249885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05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08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kind: Pod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apiVersion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v1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metadata: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name: empty-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dir</a:t>
                      </a:r>
                      <a:endParaRPr lang="en-US" altLang="zh-TW" sz="16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containers: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- name: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6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image: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6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volumeMounts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mountPath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/N1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name: </a:t>
                      </a: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cache-volume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- name: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</a:t>
                      </a:r>
                      <a:endParaRPr lang="en-US" altLang="zh-TW" sz="16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image: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</a:t>
                      </a:r>
                      <a:endParaRPr lang="en-US" altLang="zh-TW" sz="16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volumeMounts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mountPath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/N2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name: </a:t>
                      </a: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cache-volume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altLang="zh-TW" sz="1600" b="1" dirty="0" err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</a:t>
                      </a: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 name: MYSQL_ROOT_PASSWORD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value: root2@sx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volumes: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- name: </a:t>
                      </a: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cache-volume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emptyDir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{}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56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hostPath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4949952"/>
            <a:ext cx="8229600" cy="1176211"/>
          </a:xfrm>
        </p:spPr>
        <p:txBody>
          <a:bodyPr/>
          <a:lstStyle/>
          <a:p>
            <a:r>
              <a:rPr lang="en-US" altLang="zh-TW" dirty="0" smtClean="0"/>
              <a:t>Reference</a:t>
            </a:r>
          </a:p>
          <a:p>
            <a:pPr marL="457200" lvl="1" indent="0">
              <a:buNone/>
            </a:pPr>
            <a:r>
              <a:rPr lang="en-US" altLang="zh-TW" sz="1600" dirty="0">
                <a:hlinkClick r:id="rId3"/>
              </a:rPr>
              <a:t>https://v1-10.docs.kubernetes.io/docs/concepts/storage/volumes</a:t>
            </a:r>
            <a:r>
              <a:rPr lang="en-US" altLang="zh-TW" sz="1600" dirty="0" smtClean="0">
                <a:hlinkClick r:id="rId3"/>
              </a:rPr>
              <a:t>/</a:t>
            </a:r>
            <a:endParaRPr lang="en-US" altLang="zh-TW" sz="1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740052"/>
              </p:ext>
            </p:extLst>
          </p:nvPr>
        </p:nvGraphicFramePr>
        <p:xfrm>
          <a:off x="702000" y="1163528"/>
          <a:ext cx="7740000" cy="3342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1192"/>
                <a:gridCol w="7208808"/>
              </a:tblGrid>
              <a:tr h="1249885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05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08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kind: Pod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apiVersion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v1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metadata: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name: host-path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containers: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- name: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6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image: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6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volumeMounts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mountPath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/ZZZ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name: </a:t>
                      </a: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test-volume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volumes: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- name: </a:t>
                      </a: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test-volume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hostPath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path: </a:t>
                      </a: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altLang="zh-TW" sz="1600" b="1" dirty="0" err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etc</a:t>
                      </a:r>
                      <a:endParaRPr lang="en-US" altLang="zh-TW" sz="1600" b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type: Directory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94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2600" dirty="0" err="1" smtClean="0"/>
              <a:t>Kubernetes</a:t>
            </a:r>
            <a:r>
              <a:rPr lang="en-US" altLang="zh-TW" sz="2600" dirty="0" smtClean="0"/>
              <a:t> Concept - </a:t>
            </a:r>
            <a:r>
              <a:rPr lang="en-US" altLang="zh-TW" sz="2600" dirty="0" err="1" smtClean="0"/>
              <a:t>ConfigMap</a:t>
            </a:r>
            <a:endParaRPr lang="zh-TW" altLang="en-US" sz="2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Decouple </a:t>
            </a:r>
            <a:r>
              <a:rPr lang="en-US" altLang="zh-TW" dirty="0"/>
              <a:t>configuration artifacts from image content to keep containerized applications portable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Use cases are</a:t>
            </a:r>
          </a:p>
          <a:p>
            <a:pPr lvl="1"/>
            <a:r>
              <a:rPr lang="en-US" altLang="zh-TW" dirty="0" smtClean="0"/>
              <a:t>Pod environment variables.</a:t>
            </a:r>
          </a:p>
          <a:p>
            <a:pPr lvl="1"/>
            <a:r>
              <a:rPr lang="en-US" altLang="zh-TW" dirty="0" smtClean="0"/>
              <a:t>Configuration files used by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52933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Runtime Environment - Originally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 bwMode="auto">
          <a:xfrm>
            <a:off x="895733" y="2281909"/>
            <a:ext cx="3144424" cy="224867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1" name="圓角矩形 20"/>
          <p:cNvSpPr/>
          <p:nvPr/>
        </p:nvSpPr>
        <p:spPr bwMode="auto">
          <a:xfrm>
            <a:off x="1017027" y="3784076"/>
            <a:ext cx="288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Operating</a:t>
            </a:r>
            <a:r>
              <a:rPr kumimoji="1" lang="en-US" altLang="zh-TW" sz="1800" b="1" i="0" u="none" strike="noStrike" cap="none" normalizeH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 System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bg2">
                  <a:lumMod val="95000"/>
                  <a:lumOff val="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2" name="圓角矩形 21"/>
          <p:cNvSpPr/>
          <p:nvPr/>
        </p:nvSpPr>
        <p:spPr bwMode="auto">
          <a:xfrm>
            <a:off x="1017027" y="3163595"/>
            <a:ext cx="288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bins/libs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2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3" name="圓角矩形 22"/>
          <p:cNvSpPr/>
          <p:nvPr/>
        </p:nvSpPr>
        <p:spPr bwMode="auto">
          <a:xfrm>
            <a:off x="1017027" y="2543115"/>
            <a:ext cx="288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b="1" dirty="0">
                <a:solidFill>
                  <a:schemeClr val="accent4">
                    <a:lumMod val="25000"/>
                  </a:schemeClr>
                </a:solidFill>
                <a:latin typeface="Garamond" pitchFamily="18" charset="0"/>
                <a:ea typeface="新細明體" pitchFamily="18" charset="-120"/>
              </a:rPr>
              <a:t>App</a:t>
            </a:r>
            <a:endParaRPr lang="zh-TW" altLang="en-US" b="1" dirty="0">
              <a:solidFill>
                <a:schemeClr val="accent4">
                  <a:lumMod val="25000"/>
                </a:schemeClr>
              </a:solidFill>
              <a:latin typeface="Garamond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190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err="1" smtClean="0"/>
              <a:t>ConfigMap</a:t>
            </a:r>
            <a:r>
              <a:rPr lang="en-US" altLang="zh-TW" dirty="0" smtClean="0"/>
              <a:t> </a:t>
            </a:r>
            <a:r>
              <a:rPr lang="en-US" altLang="zh-TW" sz="2000" dirty="0" smtClean="0"/>
              <a:t>(environment variables)</a:t>
            </a:r>
            <a:endParaRPr lang="zh-TW" altLang="en-US" sz="2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56232"/>
              </p:ext>
            </p:extLst>
          </p:nvPr>
        </p:nvGraphicFramePr>
        <p:xfrm>
          <a:off x="702001" y="1163528"/>
          <a:ext cx="3276000" cy="151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8000"/>
                <a:gridCol w="2808000"/>
              </a:tblGrid>
              <a:tr h="1249885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05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kind: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ConfigMap</a:t>
                      </a:r>
                      <a:endParaRPr lang="en-US" altLang="zh-TW" sz="16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apiVersion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v1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metadata: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name: </a:t>
                      </a: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cm-</a:t>
                      </a:r>
                      <a:r>
                        <a:rPr lang="en-US" altLang="zh-TW" sz="1600" b="1" dirty="0" err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</a:t>
                      </a:r>
                      <a:endParaRPr lang="en-US" altLang="zh-TW" sz="1600" b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SPECIAL_LEVEL: very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SPECIAL_TYPE: charm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796818"/>
              </p:ext>
            </p:extLst>
          </p:nvPr>
        </p:nvGraphicFramePr>
        <p:xfrm>
          <a:off x="4207200" y="1169624"/>
          <a:ext cx="4248000" cy="4561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8000"/>
                <a:gridCol w="3780000"/>
              </a:tblGrid>
              <a:tr h="1249885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05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08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kind: Pod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apiVersion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v1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metadata: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name: cm-pod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containers: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- name: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6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image: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6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altLang="zh-TW" sz="1600" b="1" dirty="0" err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envFrom</a:t>
                      </a: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 </a:t>
                      </a:r>
                      <a:r>
                        <a:rPr lang="en-US" altLang="zh-TW" sz="1600" b="1" dirty="0" err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configMapRef</a:t>
                      </a: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name: cm-</a:t>
                      </a:r>
                      <a:r>
                        <a:rPr lang="en-US" altLang="zh-TW" sz="1600" b="1" dirty="0" err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</a:t>
                      </a:r>
                      <a:endParaRPr lang="en-US" altLang="zh-TW" sz="1600" b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altLang="zh-TW" sz="1600" b="1" dirty="0" err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</a:t>
                      </a: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 name: ALEX_LEVEL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altLang="zh-TW" sz="1600" b="1" dirty="0" err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valueFrom</a:t>
                      </a: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altLang="zh-TW" sz="1600" b="1" dirty="0" err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configMapKeyRef</a:t>
                      </a: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name: cm-</a:t>
                      </a:r>
                      <a:r>
                        <a:rPr lang="en-US" altLang="zh-TW" sz="1600" b="1" dirty="0" err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</a:t>
                      </a:r>
                      <a:endParaRPr lang="en-US" altLang="zh-TW" sz="1600" b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key: SPECIAL_LEVEL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 name: ALEX_TYPE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altLang="zh-TW" sz="1600" b="1" dirty="0" err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valueFrom</a:t>
                      </a: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altLang="zh-TW" sz="1600" b="1" dirty="0" err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configMapKeyRef</a:t>
                      </a: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name: cm-</a:t>
                      </a:r>
                      <a:r>
                        <a:rPr lang="en-US" altLang="zh-TW" sz="1600" b="1" dirty="0" err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</a:t>
                      </a:r>
                      <a:endParaRPr lang="en-US" altLang="zh-TW" sz="1600" b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key: SPECIAL_TYPE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88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err="1" smtClean="0"/>
              <a:t>ConfigMap</a:t>
            </a:r>
            <a:r>
              <a:rPr lang="en-US" altLang="zh-TW" dirty="0" smtClean="0"/>
              <a:t> </a:t>
            </a:r>
            <a:r>
              <a:rPr lang="en-US" altLang="zh-TW" sz="1800" dirty="0" smtClean="0"/>
              <a:t>(configuration file)</a:t>
            </a:r>
            <a:endParaRPr lang="zh-TW" altLang="en-US" sz="18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4328160"/>
            <a:ext cx="4309872" cy="1798003"/>
          </a:xfrm>
        </p:spPr>
        <p:txBody>
          <a:bodyPr/>
          <a:lstStyle/>
          <a:p>
            <a:r>
              <a:rPr lang="en-US" altLang="zh-TW" dirty="0" smtClean="0"/>
              <a:t>Configuration can be dynamically changed by such means.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956155"/>
              </p:ext>
            </p:extLst>
          </p:nvPr>
        </p:nvGraphicFramePr>
        <p:xfrm>
          <a:off x="372817" y="1200104"/>
          <a:ext cx="5148000" cy="2402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8000"/>
                <a:gridCol w="4680000"/>
              </a:tblGrid>
              <a:tr h="1249885"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05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08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kind: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ConfigMap</a:t>
                      </a:r>
                      <a:endParaRPr lang="en-US" altLang="zh-TW" sz="14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apiVersion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v1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metadata: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name: </a:t>
                      </a:r>
                      <a:r>
                        <a:rPr lang="en-US" altLang="zh-TW" sz="14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server-</a:t>
                      </a:r>
                      <a:r>
                        <a:rPr lang="en-US" altLang="zh-TW" sz="1400" b="1" dirty="0" err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config</a:t>
                      </a:r>
                      <a:endParaRPr lang="en-US" altLang="zh-TW" sz="1400" b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config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|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&lt;?xml version="1.0" encoding="UTF-8"?&gt;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&lt;Configuration&gt;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&lt;</a:t>
                      </a:r>
                      <a:r>
                        <a:rPr lang="en-US" altLang="zh-TW" sz="1400" b="1" dirty="0" err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WebServer</a:t>
                      </a:r>
                      <a:r>
                        <a:rPr lang="en-US" altLang="zh-TW" sz="14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&lt;IP&gt;127.0.0.1&lt;/IP&gt;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&lt;</a:t>
                      </a:r>
                      <a:r>
                        <a:rPr lang="en-US" altLang="zh-TW" sz="1400" b="1" dirty="0" err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HTTPPort</a:t>
                      </a:r>
                      <a:r>
                        <a:rPr lang="en-US" altLang="zh-TW" sz="14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&gt;8080&lt;/</a:t>
                      </a:r>
                      <a:r>
                        <a:rPr lang="en-US" altLang="zh-TW" sz="1400" b="1" dirty="0" err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HTTPPort</a:t>
                      </a:r>
                      <a:r>
                        <a:rPr lang="en-US" altLang="zh-TW" sz="14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&lt;/</a:t>
                      </a:r>
                      <a:r>
                        <a:rPr lang="en-US" altLang="zh-TW" sz="1400" b="1" dirty="0" err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WebServer</a:t>
                      </a:r>
                      <a:r>
                        <a:rPr lang="en-US" altLang="zh-TW" sz="14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&lt;/Configuration&gt;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461580"/>
              </p:ext>
            </p:extLst>
          </p:nvPr>
        </p:nvGraphicFramePr>
        <p:xfrm>
          <a:off x="4790892" y="2625044"/>
          <a:ext cx="3960000" cy="3291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8000"/>
                <a:gridCol w="3492000"/>
              </a:tblGrid>
              <a:tr h="1249885"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05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08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kind: Pod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apiVersion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v1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metadata: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name: cm-pod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containers: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- name: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4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image: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4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volumeMounts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 name: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config</a:t>
                      </a:r>
                      <a:endParaRPr lang="en-US" altLang="zh-TW" sz="14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mountPath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/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etc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rmm</a:t>
                      </a:r>
                      <a:endParaRPr lang="en-US" altLang="zh-TW" sz="14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volumes: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- name: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config</a:t>
                      </a:r>
                      <a:endParaRPr lang="en-US" altLang="zh-TW" sz="14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configMap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name: </a:t>
                      </a:r>
                      <a:r>
                        <a:rPr lang="en-US" altLang="zh-TW" sz="14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server-</a:t>
                      </a:r>
                      <a:r>
                        <a:rPr lang="en-US" altLang="zh-TW" sz="1400" b="1" dirty="0" err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config</a:t>
                      </a:r>
                      <a:endParaRPr lang="en-US" altLang="zh-TW" sz="1400" b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items: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- key: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config</a:t>
                      </a:r>
                      <a:endParaRPr lang="en-US" altLang="zh-TW" sz="14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path: Server_Config.xml</a:t>
                      </a:r>
                      <a:endParaRPr lang="en-US" altLang="zh-TW" sz="1400" b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10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err="1" smtClean="0"/>
              <a:t>Kubernetes</a:t>
            </a:r>
            <a:r>
              <a:rPr lang="en-US" altLang="zh-TW" dirty="0" smtClean="0"/>
              <a:t> </a:t>
            </a:r>
            <a:r>
              <a:rPr lang="en-US" altLang="zh-TW" dirty="0"/>
              <a:t>Concept </a:t>
            </a:r>
            <a:r>
              <a:rPr lang="en-US" altLang="zh-TW" dirty="0" smtClean="0"/>
              <a:t>- Secret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0" dirty="0" smtClean="0"/>
              <a:t>A Secret is an object that contains </a:t>
            </a:r>
            <a:r>
              <a:rPr lang="en-US" altLang="zh-TW" b="0" dirty="0"/>
              <a:t>a small amount of sensitive data such as a password, a token, or a key</a:t>
            </a:r>
            <a:r>
              <a:rPr lang="en-US" altLang="zh-TW" b="0" dirty="0" smtClean="0"/>
              <a:t>.</a:t>
            </a:r>
          </a:p>
          <a:p>
            <a:r>
              <a:rPr lang="en-US" altLang="zh-TW" b="0" dirty="0" smtClean="0"/>
              <a:t>Can be used</a:t>
            </a:r>
          </a:p>
          <a:p>
            <a:pPr lvl="1"/>
            <a:r>
              <a:rPr lang="en-US" altLang="zh-TW" b="0" dirty="0" smtClean="0"/>
              <a:t>As files from a Pod.</a:t>
            </a:r>
          </a:p>
          <a:p>
            <a:pPr lvl="1"/>
            <a:r>
              <a:rPr lang="en-US" altLang="zh-TW" dirty="0" smtClean="0"/>
              <a:t>From environment variables.</a:t>
            </a:r>
          </a:p>
        </p:txBody>
      </p:sp>
    </p:spTree>
    <p:extLst>
      <p:ext uri="{BB962C8B-B14F-4D97-AF65-F5344CB8AC3E}">
        <p14:creationId xmlns:p14="http://schemas.microsoft.com/office/powerpoint/2010/main" val="29132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Secret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041430"/>
              </p:ext>
            </p:extLst>
          </p:nvPr>
        </p:nvGraphicFramePr>
        <p:xfrm>
          <a:off x="567888" y="1187912"/>
          <a:ext cx="3960000" cy="1869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8000"/>
                <a:gridCol w="3492000"/>
              </a:tblGrid>
              <a:tr h="1249885"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05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08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kind: Secret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apiVersion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v1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type: Opaque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metadata: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name: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mysecret</a:t>
                      </a:r>
                      <a:endParaRPr lang="en-US" altLang="zh-TW" sz="14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echo -n 'admin' | base64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username: YWRtaW4=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echo -n ‘P@ssw0rd' | base64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password: UEBzc3cwcmQ=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035333"/>
              </p:ext>
            </p:extLst>
          </p:nvPr>
        </p:nvGraphicFramePr>
        <p:xfrm>
          <a:off x="4737552" y="1187912"/>
          <a:ext cx="3708000" cy="4536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8000"/>
                <a:gridCol w="3240000"/>
              </a:tblGrid>
              <a:tr h="1249885"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05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08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23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24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kind: Pod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apiVersion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v1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metadata: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name: secret-pod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containers: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- name: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4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image: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4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 name: LOGIN_PASSWD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valueFrom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secretKeyRef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name: credential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key: password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volumeMounts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 name: secret-volume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mountPath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/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etc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/secret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readOnly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true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volumes: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- name: secret-volume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secret: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secretName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credential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items: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- key: username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path: login/username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75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2600" dirty="0" err="1" smtClean="0"/>
              <a:t>Kubernetes</a:t>
            </a:r>
            <a:r>
              <a:rPr lang="en-US" altLang="zh-TW" sz="2600" dirty="0" smtClean="0"/>
              <a:t> </a:t>
            </a:r>
            <a:r>
              <a:rPr lang="en-US" altLang="zh-TW" sz="2600" dirty="0"/>
              <a:t>Concept </a:t>
            </a:r>
            <a:r>
              <a:rPr lang="en-US" altLang="zh-TW" sz="2600" dirty="0" smtClean="0"/>
              <a:t>- </a:t>
            </a:r>
            <a:r>
              <a:rPr lang="en-US" altLang="zh-TW" sz="2600" dirty="0" err="1" smtClean="0"/>
              <a:t>StatefulSet</a:t>
            </a:r>
            <a:endParaRPr lang="zh-TW" altLang="en-US" sz="2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Used for applications that require</a:t>
            </a:r>
          </a:p>
          <a:p>
            <a:pPr lvl="1"/>
            <a:r>
              <a:rPr lang="en-US" altLang="zh-TW" dirty="0" smtClean="0"/>
              <a:t>Persistence unique network identifiers across Pod (re)scheduling.</a:t>
            </a:r>
          </a:p>
          <a:p>
            <a:pPr lvl="1"/>
            <a:r>
              <a:rPr lang="en-US" altLang="zh-TW" dirty="0" smtClean="0"/>
              <a:t>Persistence storage across Pod (re)scheduling.</a:t>
            </a:r>
          </a:p>
          <a:p>
            <a:pPr lvl="1"/>
            <a:r>
              <a:rPr lang="en-US" altLang="zh-TW" dirty="0" smtClean="0"/>
              <a:t>Ordered deployment and scaling, deletion and termination, automated rolling updates.</a:t>
            </a:r>
          </a:p>
          <a:p>
            <a:r>
              <a:rPr lang="en-US" altLang="zh-TW" dirty="0" smtClean="0"/>
              <a:t>Limitations</a:t>
            </a:r>
          </a:p>
          <a:p>
            <a:pPr lvl="1"/>
            <a:r>
              <a:rPr lang="en-US" altLang="zh-TW" dirty="0"/>
              <a:t>The storage for a given Pod must either be provisioned by a </a:t>
            </a:r>
            <a:r>
              <a:rPr lang="en-US" altLang="zh-TW" dirty="0" err="1"/>
              <a:t>PersistentVolume</a:t>
            </a:r>
            <a:r>
              <a:rPr lang="en-US" altLang="zh-TW" dirty="0"/>
              <a:t> </a:t>
            </a:r>
            <a:r>
              <a:rPr lang="en-US" altLang="zh-TW" dirty="0" err="1"/>
              <a:t>Provisioner</a:t>
            </a:r>
            <a:r>
              <a:rPr lang="en-US" altLang="zh-TW" dirty="0"/>
              <a:t> based on the requested storage class, or pre-provisioned by an admin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Require </a:t>
            </a:r>
            <a:r>
              <a:rPr lang="en-US" altLang="zh-TW" dirty="0"/>
              <a:t>a </a:t>
            </a:r>
            <a:r>
              <a:rPr lang="en-US" altLang="zh-TW" b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Headless Service</a:t>
            </a:r>
            <a:r>
              <a:rPr lang="en-US" altLang="zh-TW" dirty="0"/>
              <a:t> to be responsible for the network identity of the Pods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Examples</a:t>
            </a:r>
          </a:p>
          <a:p>
            <a:pPr lvl="1"/>
            <a:r>
              <a:rPr lang="en-US" altLang="zh-TW" dirty="0" err="1" smtClean="0"/>
              <a:t>MongoDB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wiki.shileizcc.com/confluence/pages/viewpage.action?pageId=27000909</a:t>
            </a:r>
            <a:endParaRPr lang="en-US" altLang="zh-TW" dirty="0"/>
          </a:p>
          <a:p>
            <a:pPr lvl="1"/>
            <a:r>
              <a:rPr lang="en-US" altLang="zh-TW" dirty="0" smtClean="0"/>
              <a:t>Cassandra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hlinkClick r:id="rId4"/>
              </a:rPr>
              <a:t>https://v1-10.docs.kubernetes.io/docs/tutorials/stateful-application/cassandra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ZooKeeper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hlinkClick r:id="rId5"/>
              </a:rPr>
              <a:t>https://v1-10.docs.kubernetes.io/docs/tutorials/stateful-application/zookeeper</a:t>
            </a:r>
            <a:r>
              <a:rPr lang="en-US" altLang="zh-TW" dirty="0" smtClean="0">
                <a:hlinkClick r:id="rId5"/>
              </a:rPr>
              <a:t>/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5919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Live Demo - Headless Service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57200" y="4486656"/>
            <a:ext cx="8229600" cy="1639507"/>
          </a:xfrm>
        </p:spPr>
        <p:txBody>
          <a:bodyPr/>
          <a:lstStyle/>
          <a:p>
            <a:r>
              <a:rPr lang="en-US" altLang="zh-TW" dirty="0" smtClean="0"/>
              <a:t>If you don’t need or want load-balancing and a single service IP.</a:t>
            </a:r>
          </a:p>
          <a:p>
            <a:r>
              <a:rPr lang="en-US" altLang="zh-TW" dirty="0" smtClean="0"/>
              <a:t>Can be created by specifying “None” for the cluster IP (.</a:t>
            </a:r>
            <a:r>
              <a:rPr lang="en-US" altLang="zh-TW" dirty="0" err="1" smtClean="0"/>
              <a:t>spec.clusterIP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760526"/>
              </p:ext>
            </p:extLst>
          </p:nvPr>
        </p:nvGraphicFramePr>
        <p:xfrm>
          <a:off x="567888" y="1187912"/>
          <a:ext cx="3960000" cy="3114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8000"/>
                <a:gridCol w="3492000"/>
              </a:tblGrid>
              <a:tr h="1249885"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05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08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kind: Deployment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apiVersion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apps/v1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metadata: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name: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-cluster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replicas: 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selector: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matchLabels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app: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4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template: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metadata: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labels: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app: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4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spec: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containers: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- name: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4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image: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4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920164"/>
              </p:ext>
            </p:extLst>
          </p:nvPr>
        </p:nvGraphicFramePr>
        <p:xfrm>
          <a:off x="4737552" y="1187912"/>
          <a:ext cx="37080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8000"/>
                <a:gridCol w="3240000"/>
              </a:tblGrid>
              <a:tr h="1249885"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05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08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kind: Service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apiVersion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v1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metadata: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name: web-server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selector: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app: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-server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ports: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- protocol: TCP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port: 80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targetPort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80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TW" sz="1400" b="1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clusterIP</a:t>
                      </a:r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None</a:t>
                      </a:r>
                      <a:endParaRPr lang="en-US" altLang="zh-TW" sz="1400" b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11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2600" dirty="0" err="1" smtClean="0"/>
              <a:t>Kubernetes</a:t>
            </a:r>
            <a:r>
              <a:rPr lang="en-US" altLang="zh-TW" sz="2600" dirty="0" smtClean="0"/>
              <a:t> </a:t>
            </a:r>
            <a:r>
              <a:rPr lang="en-US" altLang="zh-TW" sz="2600" dirty="0"/>
              <a:t>Concept </a:t>
            </a:r>
            <a:r>
              <a:rPr lang="en-US" altLang="zh-TW" sz="2600" dirty="0" smtClean="0"/>
              <a:t>- </a:t>
            </a:r>
            <a:r>
              <a:rPr lang="en-US" altLang="zh-TW" sz="2600" dirty="0" err="1" smtClean="0"/>
              <a:t>DaemonSet</a:t>
            </a:r>
            <a:endParaRPr lang="zh-TW" altLang="en-US" sz="2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/>
              <a:t>A </a:t>
            </a:r>
            <a:r>
              <a:rPr lang="en-US" altLang="zh-TW" dirty="0" err="1"/>
              <a:t>DaemonSet</a:t>
            </a:r>
            <a:r>
              <a:rPr lang="en-US" altLang="zh-TW" dirty="0"/>
              <a:t> ensures that all </a:t>
            </a:r>
            <a:r>
              <a:rPr lang="en-US" altLang="zh-TW" dirty="0" smtClean="0"/>
              <a:t>nodes </a:t>
            </a:r>
            <a:r>
              <a:rPr lang="en-US" altLang="zh-TW" dirty="0"/>
              <a:t>run a copy of a Pod. As nodes are added to the cluster, Pods are added to them. As nodes are removed from the cluster, those Pods are garbage collected. Deleting a </a:t>
            </a:r>
            <a:r>
              <a:rPr lang="en-US" altLang="zh-TW" dirty="0" err="1"/>
              <a:t>DaemonSet</a:t>
            </a:r>
            <a:r>
              <a:rPr lang="en-US" altLang="zh-TW" dirty="0"/>
              <a:t> will clean up the Pods it created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Typical use cases are</a:t>
            </a:r>
          </a:p>
          <a:p>
            <a:pPr lvl="1"/>
            <a:r>
              <a:rPr lang="en-US" altLang="zh-TW" dirty="0" smtClean="0"/>
              <a:t>Running a cluster storage daemon, such as </a:t>
            </a:r>
            <a:r>
              <a:rPr lang="en-US" altLang="zh-TW" dirty="0" err="1" smtClean="0"/>
              <a:t>glusterd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ceph</a:t>
            </a:r>
            <a:r>
              <a:rPr lang="en-US" altLang="zh-TW" dirty="0" smtClean="0"/>
              <a:t>, on each node.</a:t>
            </a:r>
          </a:p>
          <a:p>
            <a:pPr lvl="1"/>
            <a:r>
              <a:rPr lang="en-US" altLang="zh-TW" dirty="0" smtClean="0"/>
              <a:t>Running a logs collection daemon on every node, such as </a:t>
            </a:r>
            <a:r>
              <a:rPr lang="en-US" altLang="zh-TW" dirty="0" err="1" smtClean="0"/>
              <a:t>fluentd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logstash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Running a node monitoring daemon on every node, such as Prometheus Node Exporter, </a:t>
            </a:r>
            <a:r>
              <a:rPr lang="en-US" altLang="zh-TW" dirty="0" err="1" smtClean="0"/>
              <a:t>collectd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Datadog</a:t>
            </a:r>
            <a:r>
              <a:rPr lang="en-US" altLang="zh-TW" dirty="0" smtClean="0"/>
              <a:t> agent, New Relic agent, or Ganglia </a:t>
            </a:r>
            <a:r>
              <a:rPr lang="en-US" altLang="zh-TW" dirty="0" err="1" smtClean="0"/>
              <a:t>gmond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Examples</a:t>
            </a:r>
          </a:p>
          <a:p>
            <a:pPr lvl="1"/>
            <a:r>
              <a:rPr lang="en-US" altLang="zh-TW" dirty="0" err="1" smtClean="0"/>
              <a:t>Fluentd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hlinkClick r:id="rId3"/>
              </a:rPr>
              <a:t>https://v1-10.docs.kubernetes.io/docs/concepts/workloads/controllers/daemonset/#</a:t>
            </a:r>
            <a:r>
              <a:rPr lang="en-US" altLang="zh-TW" dirty="0" smtClean="0">
                <a:hlinkClick r:id="rId3"/>
              </a:rPr>
              <a:t>writing-a-daemonset-spec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014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What’s Next?</a:t>
            </a:r>
            <a:endParaRPr lang="zh-TW" altLang="en-US" dirty="0"/>
          </a:p>
        </p:txBody>
      </p:sp>
      <p:pic>
        <p:nvPicPr>
          <p:cNvPr id="23554" name="Picture 2" descr="https://www.ecampusnews.com/files/2018/03/fu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00" y="1202753"/>
            <a:ext cx="6586601" cy="438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457750" y="5760593"/>
            <a:ext cx="62285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https://www.ecampusnews.com/2018/03/23/whats-next-higher-ed/</a:t>
            </a:r>
            <a:endParaRPr lang="zh-TW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122102"/>
      </p:ext>
    </p:extLst>
  </p:cSld>
  <p:clrMapOvr>
    <a:masterClrMapping/>
  </p:clrMapOvr>
  <p:transition advTm="5000"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2600" dirty="0" smtClean="0"/>
              <a:t>Nice To Have</a:t>
            </a:r>
            <a:r>
              <a:rPr lang="en-US" altLang="zh-TW" sz="2600" dirty="0"/>
              <a:t> Relevant Skills</a:t>
            </a:r>
            <a:endParaRPr lang="zh-TW" altLang="en-US" sz="2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 smtClean="0"/>
              <a:t>Dockerfile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Provide the instructions to build container image automatically.</a:t>
            </a:r>
          </a:p>
          <a:p>
            <a:r>
              <a:rPr lang="en-US" altLang="zh-TW" dirty="0" smtClean="0"/>
              <a:t>Ingress</a:t>
            </a:r>
          </a:p>
          <a:p>
            <a:pPr lvl="1"/>
            <a:r>
              <a:rPr lang="en-US" altLang="zh-TW" dirty="0" smtClean="0"/>
              <a:t>Manages </a:t>
            </a:r>
            <a:r>
              <a:rPr lang="en-US" altLang="zh-TW" dirty="0"/>
              <a:t>external access to the services in a cluster, typically HTTP.</a:t>
            </a:r>
            <a:endParaRPr lang="en-US" altLang="zh-TW" dirty="0" smtClean="0"/>
          </a:p>
          <a:p>
            <a:r>
              <a:rPr lang="en-US" altLang="zh-TW" dirty="0" smtClean="0"/>
              <a:t>Helm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package manager for </a:t>
            </a:r>
            <a:r>
              <a:rPr lang="en-US" altLang="zh-TW" dirty="0" err="1"/>
              <a:t>Kubernetes</a:t>
            </a:r>
            <a:r>
              <a:rPr lang="en-US" altLang="zh-TW" dirty="0"/>
              <a:t>, analogous to Yum or Apt.</a:t>
            </a:r>
            <a:endParaRPr lang="en-US" altLang="zh-TW" dirty="0" smtClean="0"/>
          </a:p>
          <a:p>
            <a:r>
              <a:rPr lang="en-US" altLang="zh-TW" dirty="0" smtClean="0"/>
              <a:t>Role-Based Access Control (RBAC)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method of regulating access to computer or network resources based on the roles of individual users within an enterprise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Repositories</a:t>
            </a:r>
          </a:p>
        </p:txBody>
      </p:sp>
    </p:spTree>
    <p:extLst>
      <p:ext uri="{BB962C8B-B14F-4D97-AF65-F5344CB8AC3E}">
        <p14:creationId xmlns:p14="http://schemas.microsoft.com/office/powerpoint/2010/main" val="9400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494106" y="5199761"/>
            <a:ext cx="61557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https://steemit.com/life/@liger12/thanks-on-100-post-thanksnotes</a:t>
            </a:r>
            <a:endParaRPr lang="zh-TW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2530" name="Picture 2" descr="Thanks-a-Million-Bann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1210703"/>
            <a:ext cx="76485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921828"/>
      </p:ext>
    </p:extLst>
  </p:cSld>
  <p:clrMapOvr>
    <a:masterClrMapping/>
  </p:clrMapOvr>
  <p:transition advTm="5000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Runtime Environment - Originally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 bwMode="auto">
          <a:xfrm>
            <a:off x="895733" y="2281909"/>
            <a:ext cx="3144424" cy="224867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1" name="圓角矩形 20"/>
          <p:cNvSpPr/>
          <p:nvPr/>
        </p:nvSpPr>
        <p:spPr bwMode="auto">
          <a:xfrm>
            <a:off x="1017027" y="3784076"/>
            <a:ext cx="288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Operating</a:t>
            </a:r>
            <a:r>
              <a:rPr kumimoji="1" lang="en-US" altLang="zh-TW" sz="1800" b="1" i="0" u="none" strike="noStrike" cap="none" normalizeH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 System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bg2">
                  <a:lumMod val="95000"/>
                  <a:lumOff val="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2" name="圓角矩形 21"/>
          <p:cNvSpPr/>
          <p:nvPr/>
        </p:nvSpPr>
        <p:spPr bwMode="auto">
          <a:xfrm>
            <a:off x="1017027" y="3163595"/>
            <a:ext cx="288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bins/libs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2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3" name="圓角矩形 22"/>
          <p:cNvSpPr/>
          <p:nvPr/>
        </p:nvSpPr>
        <p:spPr bwMode="auto">
          <a:xfrm>
            <a:off x="1017027" y="2543115"/>
            <a:ext cx="288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b="1" dirty="0">
                <a:solidFill>
                  <a:schemeClr val="accent4">
                    <a:lumMod val="25000"/>
                  </a:schemeClr>
                </a:solidFill>
                <a:latin typeface="Garamond" pitchFamily="18" charset="0"/>
                <a:ea typeface="新細明體" pitchFamily="18" charset="-120"/>
              </a:rPr>
              <a:t>App</a:t>
            </a:r>
            <a:endParaRPr lang="zh-TW" altLang="en-US" b="1" dirty="0">
              <a:solidFill>
                <a:schemeClr val="accent4">
                  <a:lumMod val="25000"/>
                </a:schemeClr>
              </a:solidFill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739797" y="2281909"/>
            <a:ext cx="3600000" cy="224867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9" name="圓角矩形 28"/>
          <p:cNvSpPr/>
          <p:nvPr/>
        </p:nvSpPr>
        <p:spPr bwMode="auto">
          <a:xfrm>
            <a:off x="4991726" y="3784076"/>
            <a:ext cx="3096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Operating</a:t>
            </a:r>
            <a:r>
              <a:rPr kumimoji="1" lang="en-US" altLang="zh-TW" sz="1800" b="1" i="0" u="none" strike="noStrike" cap="none" normalizeH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 System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bg2">
                  <a:lumMod val="95000"/>
                  <a:lumOff val="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0" name="圓角矩形 29"/>
          <p:cNvSpPr/>
          <p:nvPr/>
        </p:nvSpPr>
        <p:spPr bwMode="auto">
          <a:xfrm>
            <a:off x="4991726" y="3163595"/>
            <a:ext cx="144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bins/libs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2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1" name="圓角矩形 30"/>
          <p:cNvSpPr/>
          <p:nvPr/>
        </p:nvSpPr>
        <p:spPr bwMode="auto">
          <a:xfrm>
            <a:off x="4991726" y="2543115"/>
            <a:ext cx="144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b="1" dirty="0">
                <a:solidFill>
                  <a:schemeClr val="accent4">
                    <a:lumMod val="25000"/>
                  </a:schemeClr>
                </a:solidFill>
                <a:latin typeface="Garamond" pitchFamily="18" charset="0"/>
                <a:ea typeface="新細明體" pitchFamily="18" charset="-120"/>
              </a:rPr>
              <a:t>App</a:t>
            </a:r>
            <a:endParaRPr lang="zh-TW" altLang="en-US" b="1" dirty="0">
              <a:solidFill>
                <a:schemeClr val="accent4">
                  <a:lumMod val="25000"/>
                </a:schemeClr>
              </a:solidFill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2" name="圓角矩形 31"/>
          <p:cNvSpPr/>
          <p:nvPr/>
        </p:nvSpPr>
        <p:spPr bwMode="auto">
          <a:xfrm>
            <a:off x="6647726" y="3163544"/>
            <a:ext cx="144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bins/libs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2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4" name="圓角矩形 33"/>
          <p:cNvSpPr/>
          <p:nvPr/>
        </p:nvSpPr>
        <p:spPr bwMode="auto">
          <a:xfrm>
            <a:off x="6647724" y="2543115"/>
            <a:ext cx="144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App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2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" name="向右箭號 2"/>
          <p:cNvSpPr/>
          <p:nvPr/>
        </p:nvSpPr>
        <p:spPr bwMode="auto">
          <a:xfrm>
            <a:off x="4180114" y="3265714"/>
            <a:ext cx="466531" cy="410739"/>
          </a:xfrm>
          <a:prstGeom prst="rightArrow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899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Runtime Environment - Originally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 bwMode="auto">
          <a:xfrm>
            <a:off x="895733" y="2281909"/>
            <a:ext cx="3144424" cy="224867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1" name="圓角矩形 20"/>
          <p:cNvSpPr/>
          <p:nvPr/>
        </p:nvSpPr>
        <p:spPr bwMode="auto">
          <a:xfrm>
            <a:off x="1017027" y="3784076"/>
            <a:ext cx="288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Operating</a:t>
            </a:r>
            <a:r>
              <a:rPr kumimoji="1" lang="en-US" altLang="zh-TW" sz="1800" b="1" i="0" u="none" strike="noStrike" cap="none" normalizeH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 System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bg2">
                  <a:lumMod val="95000"/>
                  <a:lumOff val="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2" name="圓角矩形 21"/>
          <p:cNvSpPr/>
          <p:nvPr/>
        </p:nvSpPr>
        <p:spPr bwMode="auto">
          <a:xfrm>
            <a:off x="1017027" y="3163595"/>
            <a:ext cx="288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bins/libs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2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3" name="圓角矩形 22"/>
          <p:cNvSpPr/>
          <p:nvPr/>
        </p:nvSpPr>
        <p:spPr bwMode="auto">
          <a:xfrm>
            <a:off x="1017027" y="2543115"/>
            <a:ext cx="288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b="1" dirty="0">
                <a:solidFill>
                  <a:schemeClr val="accent4">
                    <a:lumMod val="25000"/>
                  </a:schemeClr>
                </a:solidFill>
                <a:latin typeface="Garamond" pitchFamily="18" charset="0"/>
                <a:ea typeface="新細明體" pitchFamily="18" charset="-120"/>
              </a:rPr>
              <a:t>App</a:t>
            </a:r>
            <a:endParaRPr lang="zh-TW" altLang="en-US" b="1" dirty="0">
              <a:solidFill>
                <a:schemeClr val="accent4">
                  <a:lumMod val="25000"/>
                </a:schemeClr>
              </a:solidFill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739797" y="2281909"/>
            <a:ext cx="3600000" cy="224867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9" name="圓角矩形 28"/>
          <p:cNvSpPr/>
          <p:nvPr/>
        </p:nvSpPr>
        <p:spPr bwMode="auto">
          <a:xfrm>
            <a:off x="4991726" y="3784076"/>
            <a:ext cx="3096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Operating</a:t>
            </a:r>
            <a:r>
              <a:rPr kumimoji="1" lang="en-US" altLang="zh-TW" sz="1800" b="1" i="0" u="none" strike="noStrike" cap="none" normalizeH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 System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bg2">
                  <a:lumMod val="95000"/>
                  <a:lumOff val="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0" name="圓角矩形 29"/>
          <p:cNvSpPr/>
          <p:nvPr/>
        </p:nvSpPr>
        <p:spPr bwMode="auto">
          <a:xfrm>
            <a:off x="4991726" y="3163595"/>
            <a:ext cx="144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bins/libs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2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1" name="圓角矩形 30"/>
          <p:cNvSpPr/>
          <p:nvPr/>
        </p:nvSpPr>
        <p:spPr bwMode="auto">
          <a:xfrm>
            <a:off x="4991726" y="2543115"/>
            <a:ext cx="144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b="1" dirty="0">
                <a:solidFill>
                  <a:schemeClr val="accent4">
                    <a:lumMod val="25000"/>
                  </a:schemeClr>
                </a:solidFill>
                <a:latin typeface="Garamond" pitchFamily="18" charset="0"/>
                <a:ea typeface="新細明體" pitchFamily="18" charset="-120"/>
              </a:rPr>
              <a:t>App</a:t>
            </a:r>
            <a:endParaRPr lang="zh-TW" altLang="en-US" b="1" dirty="0">
              <a:solidFill>
                <a:schemeClr val="accent4">
                  <a:lumMod val="25000"/>
                </a:schemeClr>
              </a:solidFill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2" name="圓角矩形 31"/>
          <p:cNvSpPr/>
          <p:nvPr/>
        </p:nvSpPr>
        <p:spPr bwMode="auto">
          <a:xfrm>
            <a:off x="6647726" y="3163544"/>
            <a:ext cx="144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bins/libs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2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4" name="圓角矩形 33"/>
          <p:cNvSpPr/>
          <p:nvPr/>
        </p:nvSpPr>
        <p:spPr bwMode="auto">
          <a:xfrm>
            <a:off x="6647724" y="2543115"/>
            <a:ext cx="144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App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2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4919726" y="2488453"/>
            <a:ext cx="1584000" cy="1224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" name="向右箭號 2"/>
          <p:cNvSpPr/>
          <p:nvPr/>
        </p:nvSpPr>
        <p:spPr bwMode="auto">
          <a:xfrm>
            <a:off x="4180114" y="3265714"/>
            <a:ext cx="466531" cy="410739"/>
          </a:xfrm>
          <a:prstGeom prst="rightArrow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575726" y="2488453"/>
            <a:ext cx="1584000" cy="1224000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61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Runtime Environment - Originally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 bwMode="auto">
          <a:xfrm>
            <a:off x="895733" y="2281909"/>
            <a:ext cx="3144424" cy="224867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1" name="圓角矩形 20"/>
          <p:cNvSpPr/>
          <p:nvPr/>
        </p:nvSpPr>
        <p:spPr bwMode="auto">
          <a:xfrm>
            <a:off x="1017027" y="3784076"/>
            <a:ext cx="288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Operating</a:t>
            </a:r>
            <a:r>
              <a:rPr kumimoji="1" lang="en-US" altLang="zh-TW" sz="1800" b="1" i="0" u="none" strike="noStrike" cap="none" normalizeH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 System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bg2">
                  <a:lumMod val="95000"/>
                  <a:lumOff val="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2" name="圓角矩形 21"/>
          <p:cNvSpPr/>
          <p:nvPr/>
        </p:nvSpPr>
        <p:spPr bwMode="auto">
          <a:xfrm>
            <a:off x="1017027" y="3163595"/>
            <a:ext cx="288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bins/libs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2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3" name="圓角矩形 22"/>
          <p:cNvSpPr/>
          <p:nvPr/>
        </p:nvSpPr>
        <p:spPr bwMode="auto">
          <a:xfrm>
            <a:off x="1017027" y="2543115"/>
            <a:ext cx="288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b="1" dirty="0">
                <a:solidFill>
                  <a:schemeClr val="accent4">
                    <a:lumMod val="25000"/>
                  </a:schemeClr>
                </a:solidFill>
                <a:latin typeface="Garamond" pitchFamily="18" charset="0"/>
                <a:ea typeface="新細明體" pitchFamily="18" charset="-120"/>
              </a:rPr>
              <a:t>App</a:t>
            </a:r>
            <a:endParaRPr lang="zh-TW" altLang="en-US" b="1" dirty="0">
              <a:solidFill>
                <a:schemeClr val="accent4">
                  <a:lumMod val="25000"/>
                </a:schemeClr>
              </a:solidFill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739797" y="2281909"/>
            <a:ext cx="3600000" cy="224867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9" name="圓角矩形 28"/>
          <p:cNvSpPr/>
          <p:nvPr/>
        </p:nvSpPr>
        <p:spPr bwMode="auto">
          <a:xfrm>
            <a:off x="4991726" y="3784076"/>
            <a:ext cx="3096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Operating</a:t>
            </a:r>
            <a:r>
              <a:rPr kumimoji="1" lang="en-US" altLang="zh-TW" sz="1800" b="1" i="0" u="none" strike="noStrike" cap="none" normalizeH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 System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bg2">
                  <a:lumMod val="95000"/>
                  <a:lumOff val="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0" name="圓角矩形 29"/>
          <p:cNvSpPr/>
          <p:nvPr/>
        </p:nvSpPr>
        <p:spPr bwMode="auto">
          <a:xfrm>
            <a:off x="4991726" y="3163595"/>
            <a:ext cx="144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bins/libs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2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1" name="圓角矩形 30"/>
          <p:cNvSpPr/>
          <p:nvPr/>
        </p:nvSpPr>
        <p:spPr bwMode="auto">
          <a:xfrm>
            <a:off x="4991726" y="2543115"/>
            <a:ext cx="144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b="1" dirty="0">
                <a:solidFill>
                  <a:schemeClr val="accent4">
                    <a:lumMod val="25000"/>
                  </a:schemeClr>
                </a:solidFill>
                <a:latin typeface="Garamond" pitchFamily="18" charset="0"/>
                <a:ea typeface="新細明體" pitchFamily="18" charset="-120"/>
              </a:rPr>
              <a:t>App</a:t>
            </a:r>
            <a:endParaRPr lang="zh-TW" altLang="en-US" b="1" dirty="0">
              <a:solidFill>
                <a:schemeClr val="accent4">
                  <a:lumMod val="25000"/>
                </a:schemeClr>
              </a:solidFill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2" name="圓角矩形 31"/>
          <p:cNvSpPr/>
          <p:nvPr/>
        </p:nvSpPr>
        <p:spPr bwMode="auto">
          <a:xfrm>
            <a:off x="6647726" y="3163544"/>
            <a:ext cx="144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bins/libs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2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4" name="圓角矩形 33"/>
          <p:cNvSpPr/>
          <p:nvPr/>
        </p:nvSpPr>
        <p:spPr bwMode="auto">
          <a:xfrm>
            <a:off x="6647724" y="2543115"/>
            <a:ext cx="144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App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2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4919726" y="2488453"/>
            <a:ext cx="1584000" cy="1224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" name="向右箭號 2"/>
          <p:cNvSpPr/>
          <p:nvPr/>
        </p:nvSpPr>
        <p:spPr bwMode="auto">
          <a:xfrm>
            <a:off x="4180114" y="3265714"/>
            <a:ext cx="466531" cy="410739"/>
          </a:xfrm>
          <a:prstGeom prst="rightArrow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575726" y="2488453"/>
            <a:ext cx="1584000" cy="1224000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506374" y="3137777"/>
            <a:ext cx="864000" cy="54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59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Runtime Environment - Virtualization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 bwMode="auto">
          <a:xfrm>
            <a:off x="1647586" y="1255539"/>
            <a:ext cx="5848829" cy="433349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0" name="圓角矩形 19"/>
          <p:cNvSpPr/>
          <p:nvPr/>
        </p:nvSpPr>
        <p:spPr bwMode="auto">
          <a:xfrm>
            <a:off x="1950253" y="4581326"/>
            <a:ext cx="5243659" cy="6531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Operating</a:t>
            </a:r>
            <a:r>
              <a:rPr kumimoji="1" lang="en-US" altLang="zh-TW" sz="1800" b="1" i="0" u="none" strike="noStrike" cap="none" normalizeH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 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baseline="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Garamond" pitchFamily="18" charset="0"/>
                <a:ea typeface="新細明體" pitchFamily="18" charset="-120"/>
              </a:rPr>
              <a:t>(Host)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bg2">
                  <a:lumMod val="95000"/>
                  <a:lumOff val="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1" name="圓角矩形 20"/>
          <p:cNvSpPr/>
          <p:nvPr/>
        </p:nvSpPr>
        <p:spPr bwMode="auto">
          <a:xfrm>
            <a:off x="1964908" y="2312067"/>
            <a:ext cx="234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bins/libs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2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2" name="圓角矩形 21"/>
          <p:cNvSpPr/>
          <p:nvPr/>
        </p:nvSpPr>
        <p:spPr bwMode="auto">
          <a:xfrm>
            <a:off x="1964908" y="1674939"/>
            <a:ext cx="234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b="1" dirty="0">
                <a:solidFill>
                  <a:schemeClr val="accent4">
                    <a:lumMod val="25000"/>
                  </a:schemeClr>
                </a:solidFill>
                <a:latin typeface="Garamond" pitchFamily="18" charset="0"/>
                <a:ea typeface="新細明體" pitchFamily="18" charset="-120"/>
              </a:rPr>
              <a:t>App</a:t>
            </a:r>
            <a:endParaRPr lang="zh-TW" altLang="en-US" b="1" dirty="0">
              <a:solidFill>
                <a:schemeClr val="accent4">
                  <a:lumMod val="25000"/>
                </a:schemeClr>
              </a:solidFill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840007" y="1541179"/>
            <a:ext cx="2592000" cy="2268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727912" y="1541179"/>
            <a:ext cx="2592000" cy="2268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8" name="圓角矩形 27"/>
          <p:cNvSpPr/>
          <p:nvPr/>
        </p:nvSpPr>
        <p:spPr bwMode="auto">
          <a:xfrm>
            <a:off x="1964907" y="3970173"/>
            <a:ext cx="5243659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Hypervisor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bg2">
                  <a:lumMod val="95000"/>
                  <a:lumOff val="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9" name="圓角矩形 28"/>
          <p:cNvSpPr/>
          <p:nvPr/>
        </p:nvSpPr>
        <p:spPr bwMode="auto">
          <a:xfrm>
            <a:off x="1964908" y="2949195"/>
            <a:ext cx="2340000" cy="6799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 smtClean="0">
                <a:solidFill>
                  <a:schemeClr val="accent4">
                    <a:lumMod val="25000"/>
                  </a:schemeClr>
                </a:solidFill>
                <a:latin typeface="Garamond" pitchFamily="18" charset="0"/>
                <a:ea typeface="新細明體" pitchFamily="18" charset="-120"/>
              </a:rPr>
              <a:t>Operating 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(Guest)</a:t>
            </a:r>
            <a:endParaRPr kumimoji="1" lang="zh-TW" altLang="en-US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2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3" name="圓角矩形 32"/>
          <p:cNvSpPr/>
          <p:nvPr/>
        </p:nvSpPr>
        <p:spPr bwMode="auto">
          <a:xfrm>
            <a:off x="4853912" y="2312067"/>
            <a:ext cx="234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bins/libs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2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4" name="圓角矩形 33"/>
          <p:cNvSpPr/>
          <p:nvPr/>
        </p:nvSpPr>
        <p:spPr bwMode="auto">
          <a:xfrm>
            <a:off x="4853912" y="1674939"/>
            <a:ext cx="234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b="1" dirty="0">
                <a:solidFill>
                  <a:schemeClr val="accent4">
                    <a:lumMod val="25000"/>
                  </a:schemeClr>
                </a:solidFill>
                <a:latin typeface="Garamond" pitchFamily="18" charset="0"/>
                <a:ea typeface="新細明體" pitchFamily="18" charset="-120"/>
              </a:rPr>
              <a:t>App</a:t>
            </a:r>
            <a:endParaRPr lang="zh-TW" altLang="en-US" b="1" dirty="0">
              <a:solidFill>
                <a:schemeClr val="accent4">
                  <a:lumMod val="25000"/>
                </a:schemeClr>
              </a:solidFill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5" name="圓角矩形 34"/>
          <p:cNvSpPr/>
          <p:nvPr/>
        </p:nvSpPr>
        <p:spPr bwMode="auto">
          <a:xfrm>
            <a:off x="4853912" y="2949195"/>
            <a:ext cx="2340000" cy="6799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 smtClean="0">
                <a:solidFill>
                  <a:schemeClr val="accent4">
                    <a:lumMod val="25000"/>
                  </a:schemeClr>
                </a:solidFill>
                <a:latin typeface="Garamond" pitchFamily="18" charset="0"/>
                <a:ea typeface="新細明體" pitchFamily="18" charset="-120"/>
              </a:rPr>
              <a:t>Operating 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(Guest)</a:t>
            </a:r>
            <a:endParaRPr kumimoji="1" lang="zh-TW" altLang="en-US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2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775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1216" y="333375"/>
            <a:ext cx="8358609" cy="692150"/>
          </a:xfrm>
        </p:spPr>
        <p:txBody>
          <a:bodyPr lIns="0" tIns="0" rIns="0" bIns="0">
            <a:normAutofit fontScale="90000"/>
          </a:bodyPr>
          <a:lstStyle/>
          <a:p>
            <a:pPr algn="ctr"/>
            <a:r>
              <a:rPr lang="en-US" altLang="zh-TW" dirty="0" smtClean="0"/>
              <a:t>Runtime Environment - Containerization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 bwMode="auto">
          <a:xfrm>
            <a:off x="1647586" y="1614196"/>
            <a:ext cx="5848829" cy="367626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1" name="圓角矩形 20"/>
          <p:cNvSpPr/>
          <p:nvPr/>
        </p:nvSpPr>
        <p:spPr bwMode="auto">
          <a:xfrm>
            <a:off x="1964908" y="2685307"/>
            <a:ext cx="234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bins/libs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2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2" name="圓角矩形 21"/>
          <p:cNvSpPr/>
          <p:nvPr/>
        </p:nvSpPr>
        <p:spPr bwMode="auto">
          <a:xfrm>
            <a:off x="1964908" y="2048179"/>
            <a:ext cx="234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b="1" dirty="0">
                <a:solidFill>
                  <a:schemeClr val="accent4">
                    <a:lumMod val="25000"/>
                  </a:schemeClr>
                </a:solidFill>
                <a:latin typeface="Garamond" pitchFamily="18" charset="0"/>
                <a:ea typeface="新細明體" pitchFamily="18" charset="-120"/>
              </a:rPr>
              <a:t>App</a:t>
            </a:r>
            <a:endParaRPr lang="zh-TW" altLang="en-US" b="1" dirty="0">
              <a:solidFill>
                <a:schemeClr val="accent4">
                  <a:lumMod val="25000"/>
                </a:schemeClr>
              </a:solidFill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840007" y="1914419"/>
            <a:ext cx="2592000" cy="1440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727912" y="1914419"/>
            <a:ext cx="2592000" cy="1440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8" name="圓角矩形 27"/>
          <p:cNvSpPr/>
          <p:nvPr/>
        </p:nvSpPr>
        <p:spPr bwMode="auto">
          <a:xfrm>
            <a:off x="1964907" y="3699573"/>
            <a:ext cx="5243659" cy="6298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Container Runtime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Garamond" pitchFamily="18" charset="0"/>
                <a:ea typeface="新細明體" pitchFamily="18" charset="-120"/>
              </a:rPr>
              <a:t>(</a:t>
            </a:r>
            <a:r>
              <a:rPr lang="en-US" altLang="zh-TW" b="1" dirty="0" err="1" smtClean="0">
                <a:solidFill>
                  <a:schemeClr val="bg2">
                    <a:lumMod val="95000"/>
                    <a:lumOff val="5000"/>
                  </a:schemeClr>
                </a:solidFill>
                <a:latin typeface="Garamond" pitchFamily="18" charset="0"/>
                <a:ea typeface="新細明體" pitchFamily="18" charset="-120"/>
              </a:rPr>
              <a:t>Docker</a:t>
            </a:r>
            <a:r>
              <a:rPr lang="en-US" altLang="zh-TW" b="1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Garamond" pitchFamily="18" charset="0"/>
                <a:ea typeface="新細明體" pitchFamily="18" charset="-120"/>
              </a:rPr>
              <a:t> / </a:t>
            </a:r>
            <a:r>
              <a:rPr lang="en-US" altLang="zh-TW" b="1" dirty="0" err="1" smtClean="0">
                <a:solidFill>
                  <a:schemeClr val="bg2">
                    <a:lumMod val="95000"/>
                    <a:lumOff val="5000"/>
                  </a:schemeClr>
                </a:solidFill>
                <a:latin typeface="Garamond" pitchFamily="18" charset="0"/>
                <a:ea typeface="新細明體" pitchFamily="18" charset="-120"/>
              </a:rPr>
              <a:t>rkt</a:t>
            </a:r>
            <a:r>
              <a:rPr lang="en-US" altLang="zh-TW" b="1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Garamond" pitchFamily="18" charset="0"/>
                <a:ea typeface="新細明體" pitchFamily="18" charset="-120"/>
              </a:rPr>
              <a:t>)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bg2">
                  <a:lumMod val="95000"/>
                  <a:lumOff val="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2" name="圓角矩形 31"/>
          <p:cNvSpPr/>
          <p:nvPr/>
        </p:nvSpPr>
        <p:spPr bwMode="auto">
          <a:xfrm>
            <a:off x="1964908" y="4478683"/>
            <a:ext cx="5243659" cy="4851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Operating</a:t>
            </a:r>
            <a:r>
              <a:rPr kumimoji="1" lang="en-US" altLang="zh-TW" sz="1800" b="1" i="0" u="none" strike="noStrike" cap="none" normalizeH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 System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bg2">
                  <a:lumMod val="95000"/>
                  <a:lumOff val="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3" name="圓角矩形 32"/>
          <p:cNvSpPr/>
          <p:nvPr/>
        </p:nvSpPr>
        <p:spPr bwMode="auto">
          <a:xfrm>
            <a:off x="4853912" y="2685307"/>
            <a:ext cx="234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bins/libs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2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4" name="圓角矩形 33"/>
          <p:cNvSpPr/>
          <p:nvPr/>
        </p:nvSpPr>
        <p:spPr bwMode="auto">
          <a:xfrm>
            <a:off x="4853912" y="2048179"/>
            <a:ext cx="234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b="1" dirty="0">
                <a:solidFill>
                  <a:schemeClr val="accent4">
                    <a:lumMod val="25000"/>
                  </a:schemeClr>
                </a:solidFill>
                <a:latin typeface="Garamond" pitchFamily="18" charset="0"/>
                <a:ea typeface="新細明體" pitchFamily="18" charset="-120"/>
              </a:rPr>
              <a:t>App</a:t>
            </a:r>
            <a:endParaRPr lang="zh-TW" altLang="en-US" b="1" dirty="0">
              <a:solidFill>
                <a:schemeClr val="accent4">
                  <a:lumMod val="25000"/>
                </a:schemeClr>
              </a:solidFill>
              <a:latin typeface="Garamond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792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2014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15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8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5_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23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24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3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5_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9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_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29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50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65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6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2_自訂設計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12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homa - 正黑體">
      <a:majorFont>
        <a:latin typeface="Tahoma"/>
        <a:ea typeface="微軟正黑體"/>
        <a:cs typeface=""/>
      </a:majorFont>
      <a:minorFont>
        <a:latin typeface="Tahom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13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homa - 正黑體">
      <a:majorFont>
        <a:latin typeface="Tahoma"/>
        <a:ea typeface="微軟正黑體"/>
        <a:cs typeface=""/>
      </a:majorFont>
      <a:minorFont>
        <a:latin typeface="Tahom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14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homa - 正黑體">
      <a:majorFont>
        <a:latin typeface="Tahoma"/>
        <a:ea typeface="微軟正黑體"/>
        <a:cs typeface=""/>
      </a:majorFont>
      <a:minorFont>
        <a:latin typeface="Tahom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9_Stream">
  <a:themeElements>
    <a:clrScheme name="自訂 7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Tahoma - 正黑體">
      <a:majorFont>
        <a:latin typeface="Tahoma"/>
        <a:ea typeface="微軟正黑體"/>
        <a:cs typeface=""/>
      </a:majorFont>
      <a:minorFont>
        <a:latin typeface="Tahom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rgbClr val="7030A0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7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12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4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1_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PPT模板2014</Template>
  <TotalTime>22234</TotalTime>
  <Words>3507</Words>
  <Application>Microsoft Office PowerPoint</Application>
  <PresentationFormat>如螢幕大小 (4:3)</PresentationFormat>
  <Paragraphs>990</Paragraphs>
  <Slides>49</Slides>
  <Notes>48</Notes>
  <HiddenSlides>7</HiddenSlides>
  <MMClips>0</MMClips>
  <ScaleCrop>false</ScaleCrop>
  <HeadingPairs>
    <vt:vector size="4" baseType="variant">
      <vt:variant>
        <vt:lpstr>佈景主題</vt:lpstr>
      </vt:variant>
      <vt:variant>
        <vt:i4>28</vt:i4>
      </vt:variant>
      <vt:variant>
        <vt:lpstr>投影片標題</vt:lpstr>
      </vt:variant>
      <vt:variant>
        <vt:i4>49</vt:i4>
      </vt:variant>
    </vt:vector>
  </HeadingPairs>
  <TitlesOfParts>
    <vt:vector size="77" baseType="lpstr">
      <vt:lpstr>PPT模板2014</vt:lpstr>
      <vt:lpstr>Stream</vt:lpstr>
      <vt:lpstr>自訂設計</vt:lpstr>
      <vt:lpstr>7_Stream</vt:lpstr>
      <vt:lpstr>2_Stream</vt:lpstr>
      <vt:lpstr>4_Stream</vt:lpstr>
      <vt:lpstr>112_Stream</vt:lpstr>
      <vt:lpstr>64_Stream</vt:lpstr>
      <vt:lpstr>11_自訂設計</vt:lpstr>
      <vt:lpstr>115_Stream</vt:lpstr>
      <vt:lpstr>8_Stream</vt:lpstr>
      <vt:lpstr>11_Stream</vt:lpstr>
      <vt:lpstr>15_Stream</vt:lpstr>
      <vt:lpstr>23_Stream</vt:lpstr>
      <vt:lpstr>24_Stream</vt:lpstr>
      <vt:lpstr>3_Stream</vt:lpstr>
      <vt:lpstr>5_Stream</vt:lpstr>
      <vt:lpstr>19_Stream</vt:lpstr>
      <vt:lpstr>1_自訂設計</vt:lpstr>
      <vt:lpstr>29_Stream</vt:lpstr>
      <vt:lpstr>50_Stream</vt:lpstr>
      <vt:lpstr>65_Stream</vt:lpstr>
      <vt:lpstr>6_Stream</vt:lpstr>
      <vt:lpstr>2_自訂設計</vt:lpstr>
      <vt:lpstr>12_Stream</vt:lpstr>
      <vt:lpstr>13_Stream</vt:lpstr>
      <vt:lpstr>14_Stream</vt:lpstr>
      <vt:lpstr>9_Stream</vt:lpstr>
      <vt:lpstr>Introduction to Kubernetes  (Target version 1.10)</vt:lpstr>
      <vt:lpstr>Agenda</vt:lpstr>
      <vt:lpstr>Brief In Containers</vt:lpstr>
      <vt:lpstr>Runtime Environment - Originally</vt:lpstr>
      <vt:lpstr>Runtime Environment - Originally</vt:lpstr>
      <vt:lpstr>Runtime Environment - Originally</vt:lpstr>
      <vt:lpstr>Runtime Environment - Originally</vt:lpstr>
      <vt:lpstr>Runtime Environment - Virtualization</vt:lpstr>
      <vt:lpstr>Runtime Environment - Containerization</vt:lpstr>
      <vt:lpstr>Runtime Environment - Containerization</vt:lpstr>
      <vt:lpstr>Runtime Environments Comparison</vt:lpstr>
      <vt:lpstr>NGINX With Docker</vt:lpstr>
      <vt:lpstr>What Is Kubernetes (aka k8s)?</vt:lpstr>
      <vt:lpstr>Kubernetes is</vt:lpstr>
      <vt:lpstr>NGINX With Kubernetes</vt:lpstr>
      <vt:lpstr>Kubernetes Architecture Overview</vt:lpstr>
      <vt:lpstr>Kubernetes Architecture</vt:lpstr>
      <vt:lpstr>Kubernetes Architecture</vt:lpstr>
      <vt:lpstr>Kubernetes Components - Master</vt:lpstr>
      <vt:lpstr>Kubernetes Components - Node</vt:lpstr>
      <vt:lpstr>How To Talk To Kubernetes?</vt:lpstr>
      <vt:lpstr>Kubernetes Command Line Interfaces</vt:lpstr>
      <vt:lpstr>Concepts In Kubernetes</vt:lpstr>
      <vt:lpstr>Kubernetes Concepts</vt:lpstr>
      <vt:lpstr>Essential Concepts In Kubernetes</vt:lpstr>
      <vt:lpstr>Kubernetes Concept - Pod</vt:lpstr>
      <vt:lpstr>Pod</vt:lpstr>
      <vt:lpstr>Kubernetes Concept - Service</vt:lpstr>
      <vt:lpstr>Service, NodePort</vt:lpstr>
      <vt:lpstr>Service, ExternalName</vt:lpstr>
      <vt:lpstr>Kubernetes Concept - Deployment</vt:lpstr>
      <vt:lpstr>Depolyment</vt:lpstr>
      <vt:lpstr>Kubernetes Concept - More About Pod</vt:lpstr>
      <vt:lpstr>Init Containers</vt:lpstr>
      <vt:lpstr>Persistent Volumes (PV/PVC)</vt:lpstr>
      <vt:lpstr>PVC</vt:lpstr>
      <vt:lpstr>emptyDir</vt:lpstr>
      <vt:lpstr>hostPath</vt:lpstr>
      <vt:lpstr>Kubernetes Concept - ConfigMap</vt:lpstr>
      <vt:lpstr>ConfigMap (environment variables)</vt:lpstr>
      <vt:lpstr>ConfigMap (configuration file)</vt:lpstr>
      <vt:lpstr>Kubernetes Concept - Secret</vt:lpstr>
      <vt:lpstr>Secret</vt:lpstr>
      <vt:lpstr>Kubernetes Concept - StatefulSet</vt:lpstr>
      <vt:lpstr>Live Demo - Headless Service</vt:lpstr>
      <vt:lpstr>Kubernetes Concept - DaemonSet</vt:lpstr>
      <vt:lpstr>What’s Next?</vt:lpstr>
      <vt:lpstr>Nice To Have Relevant Skills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kang.ning@advantech.com.cn</dc:creator>
  <cp:lastModifiedBy>Dylan-NB</cp:lastModifiedBy>
  <cp:revision>486</cp:revision>
  <cp:lastPrinted>2018-08-29T00:23:23Z</cp:lastPrinted>
  <dcterms:created xsi:type="dcterms:W3CDTF">2014-04-23T07:47:25Z</dcterms:created>
  <dcterms:modified xsi:type="dcterms:W3CDTF">2019-07-02T09:18:32Z</dcterms:modified>
</cp:coreProperties>
</file>