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90" autoAdjust="0"/>
  </p:normalViewPr>
  <p:slideViewPr>
    <p:cSldViewPr snapToGrid="0">
      <p:cViewPr>
        <p:scale>
          <a:sx n="100" d="100"/>
          <a:sy n="100" d="100"/>
        </p:scale>
        <p:origin x="-94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3"/>
            <a:ext cx="2978838" cy="1454259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Node (Master),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HDD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v-1.0.x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EdgeSense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Built-in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Chart Repo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Registry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Ceph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Monitoring</a:t>
            </a: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Nodes, HDD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 Configuration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v-1.2.x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</a:t>
            </a:r>
            <a:r>
              <a:rPr lang="en-US" altLang="zh-TW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Manual, Training </a:t>
            </a: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41646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up,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-&gt; 2</a:t>
            </a:r>
            <a:endParaRPr lang="en-US" altLang="zh-CN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v-1.3.x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Marketplace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000" ker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</a:t>
            </a:r>
            <a:r>
              <a:rPr lang="en-US" altLang="zh-CN" sz="1000" kern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10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381622" y="745543"/>
            <a:ext cx="278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Testing: NAS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IP (Research)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HA (Three Nodes)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v-1.4.x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125178</TotalTime>
  <Words>106</Words>
  <Application>Microsoft Office PowerPoint</Application>
  <PresentationFormat>自訂</PresentationFormat>
  <Paragraphs>37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270</cp:revision>
  <dcterms:created xsi:type="dcterms:W3CDTF">2017-02-22T08:40:44Z</dcterms:created>
  <dcterms:modified xsi:type="dcterms:W3CDTF">2019-07-17T03:09:45Z</dcterms:modified>
</cp:coreProperties>
</file>