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  <p:sldMasterId id="2147484526" r:id="rId2"/>
  </p:sldMasterIdLst>
  <p:notesMasterIdLst>
    <p:notesMasterId r:id="rId9"/>
  </p:notesMasterIdLst>
  <p:handoutMasterIdLst>
    <p:handoutMasterId r:id="rId10"/>
  </p:handoutMasterIdLst>
  <p:sldIdLst>
    <p:sldId id="524" r:id="rId3"/>
    <p:sldId id="555" r:id="rId4"/>
    <p:sldId id="571" r:id="rId5"/>
    <p:sldId id="544" r:id="rId6"/>
    <p:sldId id="573" r:id="rId7"/>
    <p:sldId id="550" r:id="rId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A40A"/>
    <a:srgbClr val="CC66FF"/>
    <a:srgbClr val="336699"/>
    <a:srgbClr val="FFCC00"/>
    <a:srgbClr val="000099"/>
    <a:srgbClr val="004280"/>
    <a:srgbClr val="00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818" autoAdjust="0"/>
  </p:normalViewPr>
  <p:slideViewPr>
    <p:cSldViewPr snapToGrid="0">
      <p:cViewPr varScale="1">
        <p:scale>
          <a:sx n="144" d="100"/>
          <a:sy n="144" d="100"/>
        </p:scale>
        <p:origin x="-78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Sephiroth" userId="05c841f28a457a3b" providerId="LiveId" clId="{B80D5E79-B2BE-42EB-B42F-3F2B7505E3B7}"/>
    <pc:docChg chg="undo custSel addSld delSld modSld sldOrd">
      <pc:chgData name="Wang Sephiroth" userId="05c841f28a457a3b" providerId="LiveId" clId="{B80D5E79-B2BE-42EB-B42F-3F2B7505E3B7}" dt="2019-03-04T06:51:43.476" v="218" actId="14100"/>
      <pc:docMkLst>
        <pc:docMk/>
      </pc:docMkLst>
      <pc:sldChg chg="modSp">
        <pc:chgData name="Wang Sephiroth" userId="05c841f28a457a3b" providerId="LiveId" clId="{B80D5E79-B2BE-42EB-B42F-3F2B7505E3B7}" dt="2019-02-27T06:59:31.419" v="202" actId="6549"/>
        <pc:sldMkLst>
          <pc:docMk/>
          <pc:sldMk cId="0" sldId="525"/>
        </pc:sldMkLst>
        <pc:spChg chg="mod">
          <ac:chgData name="Wang Sephiroth" userId="05c841f28a457a3b" providerId="LiveId" clId="{B80D5E79-B2BE-42EB-B42F-3F2B7505E3B7}" dt="2019-02-27T06:59:31.419" v="202" actId="6549"/>
          <ac:spMkLst>
            <pc:docMk/>
            <pc:sldMk cId="0" sldId="525"/>
            <ac:spMk id="18434" creationId="{D77D66D7-213B-4ABD-8268-E577EC3F2FFA}"/>
          </ac:spMkLst>
        </pc:spChg>
      </pc:sldChg>
      <pc:sldChg chg="addSp delSp modSp">
        <pc:chgData name="Wang Sephiroth" userId="05c841f28a457a3b" providerId="LiveId" clId="{B80D5E79-B2BE-42EB-B42F-3F2B7505E3B7}" dt="2019-03-04T06:51:43.476" v="218" actId="14100"/>
        <pc:sldMkLst>
          <pc:docMk/>
          <pc:sldMk cId="0" sldId="527"/>
        </pc:sldMkLst>
        <pc:picChg chg="add del mod">
          <ac:chgData name="Wang Sephiroth" userId="05c841f28a457a3b" providerId="LiveId" clId="{B80D5E79-B2BE-42EB-B42F-3F2B7505E3B7}" dt="2019-02-27T06:47:47.993" v="171" actId="478"/>
          <ac:picMkLst>
            <pc:docMk/>
            <pc:sldMk cId="0" sldId="527"/>
            <ac:picMk id="2" creationId="{2914C576-58FB-4817-A0BF-F3E3A940A073}"/>
          </ac:picMkLst>
        </pc:picChg>
        <pc:picChg chg="add del mod">
          <ac:chgData name="Wang Sephiroth" userId="05c841f28a457a3b" providerId="LiveId" clId="{B80D5E79-B2BE-42EB-B42F-3F2B7505E3B7}" dt="2019-03-04T06:51:19.463" v="209"/>
          <ac:picMkLst>
            <pc:docMk/>
            <pc:sldMk cId="0" sldId="527"/>
            <ac:picMk id="2" creationId="{4547EF7E-7D8E-4FE8-AAD7-C1E41438A976}"/>
          </ac:picMkLst>
        </pc:picChg>
        <pc:picChg chg="add del mod">
          <ac:chgData name="Wang Sephiroth" userId="05c841f28a457a3b" providerId="LiveId" clId="{B80D5E79-B2BE-42EB-B42F-3F2B7505E3B7}" dt="2019-03-04T06:51:41.096" v="217" actId="478"/>
          <ac:picMkLst>
            <pc:docMk/>
            <pc:sldMk cId="0" sldId="527"/>
            <ac:picMk id="4" creationId="{2D956A12-D0A6-4E38-A6CC-8554ECBFEAA7}"/>
          </ac:picMkLst>
        </pc:picChg>
        <pc:picChg chg="add mod">
          <ac:chgData name="Wang Sephiroth" userId="05c841f28a457a3b" providerId="LiveId" clId="{B80D5E79-B2BE-42EB-B42F-3F2B7505E3B7}" dt="2019-03-04T06:51:43.476" v="218" actId="14100"/>
          <ac:picMkLst>
            <pc:docMk/>
            <pc:sldMk cId="0" sldId="527"/>
            <ac:picMk id="5" creationId="{38E3C2CF-9349-432C-953B-53184EC1FA99}"/>
          </ac:picMkLst>
        </pc:picChg>
        <pc:picChg chg="del">
          <ac:chgData name="Wang Sephiroth" userId="05c841f28a457a3b" providerId="LiveId" clId="{B80D5E79-B2BE-42EB-B42F-3F2B7505E3B7}" dt="2019-02-01T04:50:22.899" v="1" actId="478"/>
          <ac:picMkLst>
            <pc:docMk/>
            <pc:sldMk cId="0" sldId="527"/>
            <ac:picMk id="20483" creationId="{6B78BCEC-56A6-40DB-83C2-ED2591892A78}"/>
          </ac:picMkLst>
        </pc:picChg>
      </pc:sldChg>
      <pc:sldChg chg="modSp">
        <pc:chgData name="Wang Sephiroth" userId="05c841f28a457a3b" providerId="LiveId" clId="{B80D5E79-B2BE-42EB-B42F-3F2B7505E3B7}" dt="2019-02-27T06:59:22.992" v="200" actId="1076"/>
        <pc:sldMkLst>
          <pc:docMk/>
          <pc:sldMk cId="0" sldId="528"/>
        </pc:sldMkLst>
        <pc:spChg chg="mod">
          <ac:chgData name="Wang Sephiroth" userId="05c841f28a457a3b" providerId="LiveId" clId="{B80D5E79-B2BE-42EB-B42F-3F2B7505E3B7}" dt="2019-02-01T04:44:45.635" v="0" actId="313"/>
          <ac:spMkLst>
            <pc:docMk/>
            <pc:sldMk cId="0" sldId="528"/>
            <ac:spMk id="3" creationId="{4227DAF2-B84E-4FC9-B97B-13637DBD8058}"/>
          </ac:spMkLst>
        </pc:spChg>
        <pc:spChg chg="mod">
          <ac:chgData name="Wang Sephiroth" userId="05c841f28a457a3b" providerId="LiveId" clId="{B80D5E79-B2BE-42EB-B42F-3F2B7505E3B7}" dt="2019-02-27T06:59:11.008" v="199" actId="20577"/>
          <ac:spMkLst>
            <pc:docMk/>
            <pc:sldMk cId="0" sldId="528"/>
            <ac:spMk id="21559" creationId="{001BB27F-4F08-49B7-99EB-6C0240C1F2CA}"/>
          </ac:spMkLst>
        </pc:spChg>
        <pc:graphicFrameChg chg="mod">
          <ac:chgData name="Wang Sephiroth" userId="05c841f28a457a3b" providerId="LiveId" clId="{B80D5E79-B2BE-42EB-B42F-3F2B7505E3B7}" dt="2019-02-27T06:59:22.992" v="200" actId="1076"/>
          <ac:graphicFrameMkLst>
            <pc:docMk/>
            <pc:sldMk cId="0" sldId="528"/>
            <ac:graphicFrameMk id="2" creationId="{4D6AEDAD-FA33-4F39-AFB8-25AB25E0C260}"/>
          </ac:graphicFrameMkLst>
        </pc:graphicFrameChg>
      </pc:sldChg>
      <pc:sldChg chg="addSp delSp modSp">
        <pc:chgData name="Wang Sephiroth" userId="05c841f28a457a3b" providerId="LiveId" clId="{B80D5E79-B2BE-42EB-B42F-3F2B7505E3B7}" dt="2019-02-27T06:23:35.795" v="168" actId="14100"/>
        <pc:sldMkLst>
          <pc:docMk/>
          <pc:sldMk cId="0" sldId="530"/>
        </pc:sldMkLst>
        <pc:spChg chg="mod">
          <ac:chgData name="Wang Sephiroth" userId="05c841f28a457a3b" providerId="LiveId" clId="{B80D5E79-B2BE-42EB-B42F-3F2B7505E3B7}" dt="2019-02-27T06:23:35.795" v="168" actId="14100"/>
          <ac:spMkLst>
            <pc:docMk/>
            <pc:sldMk cId="0" sldId="530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3" creationId="{2623DE18-16E3-437F-BD81-7AE6502DACB5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4" creationId="{8EFBD8B5-1418-4595-9917-7016FA55B0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0" creationId="{0BF2CABA-0FE8-44B0-A3D0-F81601EAAD9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1" creationId="{F26DBAF5-5B2B-49E9-815A-BA758B9208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2" creationId="{7E422F78-1F45-4E31-B97C-138A661B44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3" creationId="{86C7B5FD-9AE1-4235-80CB-BEB557F8F7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4" creationId="{3CD14E8F-038C-48DF-A2A6-C3BEE3E4443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5" creationId="{35527B3A-E018-4C2B-8F36-F4C4BEFB51D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6" creationId="{5C33F418-6683-48E3-B7A2-10C292EB6B1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7" creationId="{45DDFE1F-537E-494B-8F78-4AE017A6E60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8" creationId="{95809528-175D-45BE-9EE3-E89138E8388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9" creationId="{594E196B-01E8-41E0-BCE8-AA0D8F14A83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0" creationId="{D2565659-FAC0-414A-BF83-CCC7C755861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1" creationId="{BCF6F955-5BEF-451D-B3AF-1E9A1628B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2" creationId="{260A5D33-918C-4192-B7BF-A64FD6609D80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7" creationId="{6FC810AF-6D32-4B5E-BB8F-3E1655D8B75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9" creationId="{41B14DA7-B25A-4690-ADE9-FE62C570C66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1" creationId="{26556FC6-F5AA-4615-86A9-F65A60E2949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2" creationId="{19A59252-E32B-41FA-85E4-008B15A771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3" creationId="{6AF0012B-AB8F-45D6-81ED-C0E68C76EC7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5" creationId="{F33F3D42-523D-4B2E-98B0-BF111F57D1C2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6" creationId="{E5192D88-4B2F-4F00-85AE-620CA60B8BD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0" creationId="{5574F5F6-40DC-4309-9930-3FE47FD259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1" creationId="{86671F07-2186-472D-8CC2-2A298739336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2" creationId="{B654D76A-A63D-43E1-947C-B10ECC8D10F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8" creationId="{97F8E6E6-9909-42CD-9CCB-F2D1D6186F3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9" creationId="{C3362627-5553-4756-8C5E-4D535948E1C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0" creationId="{F854E9D0-AD36-4CF5-8ADB-67345557AE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1" creationId="{CF510512-8741-47AE-89CA-5718271C4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2" creationId="{C7B50944-A085-497E-82DC-8F593488792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3" creationId="{04DC8FD2-6CBE-42A1-922F-2CD32872256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4" creationId="{1CC4B080-A0CD-4A20-B370-E2378EA3A4B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7" creationId="{11B5799A-3191-4663-82D9-67E9C56233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8" creationId="{6C8ECF00-32A4-4E70-AD8D-E6C250BD361C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9" creationId="{BC3DEF31-C714-427B-9858-FA646F0AE0E1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0" creationId="{3EAD6504-73F0-4D0F-8610-4E73B226EE0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3" creationId="{9F4EA7AD-E2DB-4BDE-8EDF-071F0F6C2F1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5" creationId="{35AE26B0-4C52-45ED-AE06-041C0A7A4EC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6" creationId="{C2B2E32A-4B90-4235-B798-90DE7548EC29}"/>
          </ac:spMkLst>
        </pc:spChg>
        <pc:grpChg chg="add del">
          <ac:chgData name="Wang Sephiroth" userId="05c841f28a457a3b" providerId="LiveId" clId="{B80D5E79-B2BE-42EB-B42F-3F2B7505E3B7}" dt="2019-02-27T06:21:39.088" v="155"/>
          <ac:grpSpMkLst>
            <pc:docMk/>
            <pc:sldMk cId="0" sldId="530"/>
            <ac:grpSpMk id="4" creationId="{C6837BB1-48EB-48A9-BDC8-649A4DB622F5}"/>
          </ac:grpSpMkLst>
        </pc:grpChg>
        <pc:grpChg chg="add mod">
          <ac:chgData name="Wang Sephiroth" userId="05c841f28a457a3b" providerId="LiveId" clId="{B80D5E79-B2BE-42EB-B42F-3F2B7505E3B7}" dt="2019-02-27T06:23:07.483" v="163" actId="1076"/>
          <ac:grpSpMkLst>
            <pc:docMk/>
            <pc:sldMk cId="0" sldId="530"/>
            <ac:grpSpMk id="66" creationId="{4BA4CD67-9746-46E4-A3A6-B18A9B2CE41A}"/>
          </ac:grpSpMkLst>
        </pc:grpChg>
        <pc:picChg chg="add del">
          <ac:chgData name="Wang Sephiroth" userId="05c841f28a457a3b" providerId="LiveId" clId="{B80D5E79-B2BE-42EB-B42F-3F2B7505E3B7}" dt="2019-02-27T06:21:39.088" v="155"/>
          <ac:picMkLst>
            <pc:docMk/>
            <pc:sldMk cId="0" sldId="530"/>
            <ac:picMk id="65" creationId="{F302F22D-D2B7-4D6F-80D1-E29C6808EDFB}"/>
          </ac:picMkLst>
        </pc:picChg>
      </pc:sldChg>
      <pc:sldChg chg="addSp delSp modSp add ord">
        <pc:chgData name="Wang Sephiroth" userId="05c841f28a457a3b" providerId="LiveId" clId="{B80D5E79-B2BE-42EB-B42F-3F2B7505E3B7}" dt="2019-02-27T06:14:05.015" v="68" actId="113"/>
        <pc:sldMkLst>
          <pc:docMk/>
          <pc:sldMk cId="391328572" sldId="534"/>
        </pc:sldMkLst>
        <pc:spChg chg="del">
          <ac:chgData name="Wang Sephiroth" userId="05c841f28a457a3b" providerId="LiveId" clId="{B80D5E79-B2BE-42EB-B42F-3F2B7505E3B7}" dt="2019-02-27T06:09:20.578" v="11" actId="478"/>
          <ac:spMkLst>
            <pc:docMk/>
            <pc:sldMk cId="391328572" sldId="534"/>
            <ac:spMk id="2" creationId="{4C014C13-635A-4D41-87C3-5699EDD2BDAF}"/>
          </ac:spMkLst>
        </pc:spChg>
        <pc:spChg chg="mod">
          <ac:chgData name="Wang Sephiroth" userId="05c841f28a457a3b" providerId="LiveId" clId="{B80D5E79-B2BE-42EB-B42F-3F2B7505E3B7}" dt="2019-02-27T06:09:11.709" v="10" actId="108"/>
          <ac:spMkLst>
            <pc:docMk/>
            <pc:sldMk cId="391328572" sldId="534"/>
            <ac:spMk id="3" creationId="{0F22B08B-DF6C-4706-AB25-3BA0F5A3382D}"/>
          </ac:spMkLst>
        </pc:spChg>
        <pc:spChg chg="del mod topLvl">
          <ac:chgData name="Wang Sephiroth" userId="05c841f28a457a3b" providerId="LiveId" clId="{B80D5E79-B2BE-42EB-B42F-3F2B7505E3B7}" dt="2019-02-27T06:13:16.269" v="56" actId="478"/>
          <ac:spMkLst>
            <pc:docMk/>
            <pc:sldMk cId="391328572" sldId="534"/>
            <ac:spMk id="9" creationId="{57B7E402-8FB7-4ABB-B6BB-8E683A975A87}"/>
          </ac:spMkLst>
        </pc:spChg>
        <pc:spChg chg="mod topLvl">
          <ac:chgData name="Wang Sephiroth" userId="05c841f28a457a3b" providerId="LiveId" clId="{B80D5E79-B2BE-42EB-B42F-3F2B7505E3B7}" dt="2019-02-27T06:14:05.015" v="68" actId="113"/>
          <ac:spMkLst>
            <pc:docMk/>
            <pc:sldMk cId="391328572" sldId="534"/>
            <ac:spMk id="10" creationId="{B81BA5DE-D22E-4D82-89FE-664982E060FE}"/>
          </ac:spMkLst>
        </pc:spChg>
        <pc:grpChg chg="add del">
          <ac:chgData name="Wang Sephiroth" userId="05c841f28a457a3b" providerId="LiveId" clId="{B80D5E79-B2BE-42EB-B42F-3F2B7505E3B7}" dt="2019-02-27T06:09:41.978" v="20"/>
          <ac:grpSpMkLst>
            <pc:docMk/>
            <pc:sldMk cId="391328572" sldId="534"/>
            <ac:grpSpMk id="5" creationId="{416C2A54-420D-4E4E-8DFF-E4136E5AF1EC}"/>
          </ac:grpSpMkLst>
        </pc:grpChg>
        <pc:grpChg chg="add del mod">
          <ac:chgData name="Wang Sephiroth" userId="05c841f28a457a3b" providerId="LiveId" clId="{B80D5E79-B2BE-42EB-B42F-3F2B7505E3B7}" dt="2019-02-27T06:13:08.216" v="54" actId="165"/>
          <ac:grpSpMkLst>
            <pc:docMk/>
            <pc:sldMk cId="391328572" sldId="534"/>
            <ac:grpSpMk id="8" creationId="{C9A93D73-B13F-4363-86D7-EACBA5B9C319}"/>
          </ac:grpSpMkLst>
        </pc:grpChg>
        <pc:picChg chg="add mod">
          <ac:chgData name="Wang Sephiroth" userId="05c841f28a457a3b" providerId="LiveId" clId="{B80D5E79-B2BE-42EB-B42F-3F2B7505E3B7}" dt="2019-02-27T06:09:35.261" v="18" actId="1076"/>
          <ac:picMkLst>
            <pc:docMk/>
            <pc:sldMk cId="391328572" sldId="534"/>
            <ac:picMk id="4" creationId="{2D72991B-00A8-4476-8759-2F5220DB1BBE}"/>
          </ac:picMkLst>
        </pc:picChg>
      </pc:sldChg>
      <pc:sldChg chg="addSp delSp modSp add">
        <pc:chgData name="Wang Sephiroth" userId="05c841f28a457a3b" providerId="LiveId" clId="{B80D5E79-B2BE-42EB-B42F-3F2B7505E3B7}" dt="2019-02-27T06:13:54.207" v="66" actId="113"/>
        <pc:sldMkLst>
          <pc:docMk/>
          <pc:sldMk cId="2941361632" sldId="535"/>
        </pc:sldMkLst>
        <pc:spChg chg="mod">
          <ac:chgData name="Wang Sephiroth" userId="05c841f28a457a3b" providerId="LiveId" clId="{B80D5E79-B2BE-42EB-B42F-3F2B7505E3B7}" dt="2019-02-27T06:10:53.406" v="34" actId="6549"/>
          <ac:spMkLst>
            <pc:docMk/>
            <pc:sldMk cId="2941361632" sldId="535"/>
            <ac:spMk id="3" creationId="{0F22B08B-DF6C-4706-AB25-3BA0F5A3382D}"/>
          </ac:spMkLst>
        </pc:spChg>
        <pc:spChg chg="del">
          <ac:chgData name="Wang Sephiroth" userId="05c841f28a457a3b" providerId="LiveId" clId="{B80D5E79-B2BE-42EB-B42F-3F2B7505E3B7}" dt="2019-02-27T06:11:28.313" v="44" actId="478"/>
          <ac:spMkLst>
            <pc:docMk/>
            <pc:sldMk cId="2941361632" sldId="535"/>
            <ac:spMk id="12" creationId="{B5AB2317-9E3D-4579-B904-39C715A53266}"/>
          </ac:spMkLst>
        </pc:spChg>
        <pc:spChg chg="del topLvl">
          <ac:chgData name="Wang Sephiroth" userId="05c841f28a457a3b" providerId="LiveId" clId="{B80D5E79-B2BE-42EB-B42F-3F2B7505E3B7}" dt="2019-02-27T06:11:39.104" v="47" actId="478"/>
          <ac:spMkLst>
            <pc:docMk/>
            <pc:sldMk cId="2941361632" sldId="535"/>
            <ac:spMk id="13" creationId="{D22B70E2-ADEC-40A2-8289-E84970E0F805}"/>
          </ac:spMkLst>
        </pc:spChg>
        <pc:spChg chg="mod topLvl">
          <ac:chgData name="Wang Sephiroth" userId="05c841f28a457a3b" providerId="LiveId" clId="{B80D5E79-B2BE-42EB-B42F-3F2B7505E3B7}" dt="2019-02-27T06:13:54.207" v="66" actId="113"/>
          <ac:spMkLst>
            <pc:docMk/>
            <pc:sldMk cId="2941361632" sldId="535"/>
            <ac:spMk id="14" creationId="{1F046DB9-27C7-43AE-A90F-0B0F9F4C7060}"/>
          </ac:spMkLst>
        </pc:spChg>
        <pc:grpChg chg="del">
          <ac:chgData name="Wang Sephiroth" userId="05c841f28a457a3b" providerId="LiveId" clId="{B80D5E79-B2BE-42EB-B42F-3F2B7505E3B7}" dt="2019-02-27T06:11:00.134" v="36" actId="478"/>
          <ac:grpSpMkLst>
            <pc:docMk/>
            <pc:sldMk cId="2941361632" sldId="535"/>
            <ac:grpSpMk id="8" creationId="{C9A93D73-B13F-4363-86D7-EACBA5B9C319}"/>
          </ac:grpSpMkLst>
        </pc:grpChg>
        <pc:grpChg chg="add del">
          <ac:chgData name="Wang Sephiroth" userId="05c841f28a457a3b" providerId="LiveId" clId="{B80D5E79-B2BE-42EB-B42F-3F2B7505E3B7}" dt="2019-02-27T06:11:39.104" v="47" actId="478"/>
          <ac:grpSpMkLst>
            <pc:docMk/>
            <pc:sldMk cId="2941361632" sldId="535"/>
            <ac:grpSpMk id="11" creationId="{A6C44CE9-5F07-4C9D-82DD-FB25EA2EDE11}"/>
          </ac:grpSpMkLst>
        </pc:grpChg>
        <pc:picChg chg="del">
          <ac:chgData name="Wang Sephiroth" userId="05c841f28a457a3b" providerId="LiveId" clId="{B80D5E79-B2BE-42EB-B42F-3F2B7505E3B7}" dt="2019-02-27T06:10:58.778" v="35" actId="478"/>
          <ac:picMkLst>
            <pc:docMk/>
            <pc:sldMk cId="2941361632" sldId="535"/>
            <ac:picMk id="4" creationId="{2D72991B-00A8-4476-8759-2F5220DB1BBE}"/>
          </ac:picMkLst>
        </pc:picChg>
        <pc:picChg chg="add mod">
          <ac:chgData name="Wang Sephiroth" userId="05c841f28a457a3b" providerId="LiveId" clId="{B80D5E79-B2BE-42EB-B42F-3F2B7505E3B7}" dt="2019-02-27T06:11:44.885" v="49" actId="14100"/>
          <ac:picMkLst>
            <pc:docMk/>
            <pc:sldMk cId="2941361632" sldId="535"/>
            <ac:picMk id="7" creationId="{3C0682FB-EB45-4956-B40E-9BA128A28623}"/>
          </ac:picMkLst>
        </pc:picChg>
      </pc:sldChg>
      <pc:sldChg chg="addSp delSp modSp add">
        <pc:chgData name="Wang Sephiroth" userId="05c841f28a457a3b" providerId="LiveId" clId="{B80D5E79-B2BE-42EB-B42F-3F2B7505E3B7}" dt="2019-02-27T06:20:26.019" v="153" actId="1076"/>
        <pc:sldMkLst>
          <pc:docMk/>
          <pc:sldMk cId="1965801274" sldId="536"/>
        </pc:sldMkLst>
        <pc:spChg chg="mod">
          <ac:chgData name="Wang Sephiroth" userId="05c841f28a457a3b" providerId="LiveId" clId="{B80D5E79-B2BE-42EB-B42F-3F2B7505E3B7}" dt="2019-02-27T06:16:03.336" v="87" actId="6549"/>
          <ac:spMkLst>
            <pc:docMk/>
            <pc:sldMk cId="1965801274" sldId="536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16:19.624" v="92"/>
          <ac:spMkLst>
            <pc:docMk/>
            <pc:sldMk cId="1965801274" sldId="536"/>
            <ac:spMk id="24" creationId="{AFE5FA8E-BD42-4E41-A640-4B2D89A4D2C4}"/>
          </ac:spMkLst>
        </pc:spChg>
        <pc:spChg chg="add del mod">
          <ac:chgData name="Wang Sephiroth" userId="05c841f28a457a3b" providerId="LiveId" clId="{B80D5E79-B2BE-42EB-B42F-3F2B7505E3B7}" dt="2019-02-27T06:16:27.230" v="96"/>
          <ac:spMkLst>
            <pc:docMk/>
            <pc:sldMk cId="1965801274" sldId="536"/>
            <ac:spMk id="41" creationId="{841B4ED6-6C3C-4DF5-A39B-A038E2923763}"/>
          </ac:spMkLst>
        </pc:spChg>
        <pc:spChg chg="mod">
          <ac:chgData name="Wang Sephiroth" userId="05c841f28a457a3b" providerId="LiveId" clId="{B80D5E79-B2BE-42EB-B42F-3F2B7505E3B7}" dt="2019-02-27T06:17:41.085" v="116" actId="14100"/>
          <ac:spMkLst>
            <pc:docMk/>
            <pc:sldMk cId="1965801274" sldId="536"/>
            <ac:spMk id="50" creationId="{F748DBCD-5B16-413D-982E-CC2CDE1C9BBE}"/>
          </ac:spMkLst>
        </pc:spChg>
        <pc:spChg chg="mod">
          <ac:chgData name="Wang Sephiroth" userId="05c841f28a457a3b" providerId="LiveId" clId="{B80D5E79-B2BE-42EB-B42F-3F2B7505E3B7}" dt="2019-02-27T06:17:59.168" v="120" actId="14100"/>
          <ac:spMkLst>
            <pc:docMk/>
            <pc:sldMk cId="1965801274" sldId="536"/>
            <ac:spMk id="53" creationId="{1CD726C3-6044-447F-972A-6653BC6E7A62}"/>
          </ac:spMkLst>
        </pc:spChg>
        <pc:spChg chg="add mod">
          <ac:chgData name="Wang Sephiroth" userId="05c841f28a457a3b" providerId="LiveId" clId="{B80D5E79-B2BE-42EB-B42F-3F2B7505E3B7}" dt="2019-02-27T06:20:26.019" v="153" actId="1076"/>
          <ac:spMkLst>
            <pc:docMk/>
            <pc:sldMk cId="1965801274" sldId="536"/>
            <ac:spMk id="58" creationId="{83DC0A4D-63DD-4403-BC20-0D855CE15D95}"/>
          </ac:spMkLst>
        </pc:spChg>
        <pc:spChg chg="mod">
          <ac:chgData name="Wang Sephiroth" userId="05c841f28a457a3b" providerId="LiveId" clId="{B80D5E79-B2BE-42EB-B42F-3F2B7505E3B7}" dt="2019-02-27T06:19:40.691" v="143" actId="1076"/>
          <ac:spMkLst>
            <pc:docMk/>
            <pc:sldMk cId="1965801274" sldId="536"/>
            <ac:spMk id="61" creationId="{6DBDFC16-FF0C-4F18-9B22-E94156712264}"/>
          </ac:spMkLst>
        </pc:spChg>
        <pc:grpChg chg="add del">
          <ac:chgData name="Wang Sephiroth" userId="05c841f28a457a3b" providerId="LiveId" clId="{B80D5E79-B2BE-42EB-B42F-3F2B7505E3B7}" dt="2019-02-27T06:16:15.160" v="90"/>
          <ac:grpSpMkLst>
            <pc:docMk/>
            <pc:sldMk cId="1965801274" sldId="536"/>
            <ac:grpSpMk id="4" creationId="{0F24A20B-5E09-417A-8EED-081C245D136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8" creationId="{2A96BFBB-08E6-44FC-8C14-8ACB5533C9AB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1" creationId="{DBD22832-18F7-4E07-9091-9F1381D6039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4" creationId="{00C49FBB-10BD-4860-B7F5-F5716F83ADD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7" creationId="{B052B3FE-1BEC-4DC8-9C53-05C8DD6723D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20" creationId="{6B411B1F-72C5-4197-AD92-A670F30E41FD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5" creationId="{1A110DC7-AE78-433F-883F-91877E109195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8" creationId="{1A518289-FE50-4447-A336-BCBA11BC88C6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1" creationId="{9765EA22-1ED8-4104-A6A1-5BB95E969BB7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4" creationId="{8235E561-13B0-4C59-AAEF-C41252FA8AE4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7" creationId="{5B425286-BFB4-4AEC-92D4-FE94CDB33F4D}"/>
          </ac:grpSpMkLst>
        </pc:grpChg>
        <pc:grpChg chg="add mod">
          <ac:chgData name="Wang Sephiroth" userId="05c841f28a457a3b" providerId="LiveId" clId="{B80D5E79-B2BE-42EB-B42F-3F2B7505E3B7}" dt="2019-02-27T06:20:00.980" v="146" actId="14100"/>
          <ac:grpSpMkLst>
            <pc:docMk/>
            <pc:sldMk cId="1965801274" sldId="536"/>
            <ac:grpSpMk id="42" creationId="{C7981A51-46A4-401F-AABF-B856210DD167}"/>
          </ac:grpSpMkLst>
        </pc:grpChg>
        <pc:grpChg chg="add del mod">
          <ac:chgData name="Wang Sephiroth" userId="05c841f28a457a3b" providerId="LiveId" clId="{B80D5E79-B2BE-42EB-B42F-3F2B7505E3B7}" dt="2019-02-27T06:16:50.644" v="102" actId="478"/>
          <ac:grpSpMkLst>
            <pc:docMk/>
            <pc:sldMk cId="1965801274" sldId="536"/>
            <ac:grpSpMk id="45" creationId="{B04557CF-98B2-4790-BDE3-069D63F330AE}"/>
          </ac:grpSpMkLst>
        </pc:grpChg>
        <pc:grpChg chg="add mod">
          <ac:chgData name="Wang Sephiroth" userId="05c841f28a457a3b" providerId="LiveId" clId="{B80D5E79-B2BE-42EB-B42F-3F2B7505E3B7}" dt="2019-02-27T06:19:58.100" v="145" actId="14100"/>
          <ac:grpSpMkLst>
            <pc:docMk/>
            <pc:sldMk cId="1965801274" sldId="536"/>
            <ac:grpSpMk id="48" creationId="{EEA1F897-0AC0-4C3F-811D-E00686F7CD20}"/>
          </ac:grpSpMkLst>
        </pc:grpChg>
        <pc:grpChg chg="add mod">
          <ac:chgData name="Wang Sephiroth" userId="05c841f28a457a3b" providerId="LiveId" clId="{B80D5E79-B2BE-42EB-B42F-3F2B7505E3B7}" dt="2019-02-27T06:20:06.659" v="148" actId="14100"/>
          <ac:grpSpMkLst>
            <pc:docMk/>
            <pc:sldMk cId="1965801274" sldId="536"/>
            <ac:grpSpMk id="51" creationId="{4B4BAB26-5155-434B-B3C9-6043C6A3ED80}"/>
          </ac:grpSpMkLst>
        </pc:grpChg>
        <pc:grpChg chg="add mod">
          <ac:chgData name="Wang Sephiroth" userId="05c841f28a457a3b" providerId="LiveId" clId="{B80D5E79-B2BE-42EB-B42F-3F2B7505E3B7}" dt="2019-02-27T06:20:22.083" v="152" actId="14100"/>
          <ac:grpSpMkLst>
            <pc:docMk/>
            <pc:sldMk cId="1965801274" sldId="536"/>
            <ac:grpSpMk id="55" creationId="{B736212C-0FA6-4416-8AED-BBA9BD5D6FA3}"/>
          </ac:grpSpMkLst>
        </pc:grpChg>
        <pc:grpChg chg="add mod ord">
          <ac:chgData name="Wang Sephiroth" userId="05c841f28a457a3b" providerId="LiveId" clId="{B80D5E79-B2BE-42EB-B42F-3F2B7505E3B7}" dt="2019-02-27T06:19:33.020" v="142" actId="14100"/>
          <ac:grpSpMkLst>
            <pc:docMk/>
            <pc:sldMk cId="1965801274" sldId="536"/>
            <ac:grpSpMk id="59" creationId="{8059C300-C877-41AC-8536-DDC6B442E29D}"/>
          </ac:grpSpMkLst>
        </pc:grpChg>
        <pc:graphicFrameChg chg="del">
          <ac:chgData name="Wang Sephiroth" userId="05c841f28a457a3b" providerId="LiveId" clId="{B80D5E79-B2BE-42EB-B42F-3F2B7505E3B7}" dt="2019-02-27T06:16:08.766" v="88" actId="478"/>
          <ac:graphicFrameMkLst>
            <pc:docMk/>
            <pc:sldMk cId="1965801274" sldId="536"/>
            <ac:graphicFrameMk id="5" creationId="{46855578-042B-4421-8447-CB715A25D0B9}"/>
          </ac:graphicFrameMkLst>
        </pc:graphicFrameChg>
        <pc:picChg chg="add del">
          <ac:chgData name="Wang Sephiroth" userId="05c841f28a457a3b" providerId="LiveId" clId="{B80D5E79-B2BE-42EB-B42F-3F2B7505E3B7}" dt="2019-02-27T06:16:19.624" v="92"/>
          <ac:picMkLst>
            <pc:docMk/>
            <pc:sldMk cId="1965801274" sldId="536"/>
            <ac:picMk id="23" creationId="{3274249F-4229-4450-976C-61FE1D6A3E96}"/>
          </ac:picMkLst>
        </pc:picChg>
        <pc:picChg chg="add del mod">
          <ac:chgData name="Wang Sephiroth" userId="05c841f28a457a3b" providerId="LiveId" clId="{B80D5E79-B2BE-42EB-B42F-3F2B7505E3B7}" dt="2019-02-27T06:16:27.230" v="96"/>
          <ac:picMkLst>
            <pc:docMk/>
            <pc:sldMk cId="1965801274" sldId="536"/>
            <ac:picMk id="40" creationId="{5C0B57B8-F626-4ACB-BF01-42B70D201235}"/>
          </ac:picMkLst>
        </pc:picChg>
        <pc:picChg chg="add mod">
          <ac:chgData name="Wang Sephiroth" userId="05c841f28a457a3b" providerId="LiveId" clId="{B80D5E79-B2BE-42EB-B42F-3F2B7505E3B7}" dt="2019-02-27T06:20:18.835" v="151" actId="14100"/>
          <ac:picMkLst>
            <pc:docMk/>
            <pc:sldMk cId="1965801274" sldId="536"/>
            <ac:picMk id="54" creationId="{9ADC2C17-CF12-4406-B988-178D37ACD0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F66ADEB7-C71D-4A2A-AE37-F2408BE12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xmlns="" id="{970CDE8E-2E9F-4100-8398-5D1A886A3C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xmlns="" id="{908C6474-D420-4814-9446-74C3139BA9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xmlns="" id="{2E02C72D-C593-4272-B34F-C1D21BB764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09D1D69-4E8F-445C-8B32-56B9629B77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113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B534727B-D584-40B3-ABBC-EFE9F65959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60B24573-A0AA-4EF3-80B3-2BA88C58C0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461BB6AB-5790-4A31-ADFF-509FCC81F2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EDBBF793-6E66-4764-A51A-AB08614754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xmlns="" id="{8088CA22-91FC-4B05-B4B3-E1941887CC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xmlns="" id="{E1AB954F-8570-48DA-85A8-7E8060C3A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DC7026D-0DCF-47A2-9602-EEE42AB59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2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xmlns="" id="{8C25F377-F30D-4578-9541-BACF9983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573E76-8D97-40D9-B2E1-DB74692DF1A3}" type="slidenum">
              <a:rPr lang="en-US" altLang="zh-TW" sz="1300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FF9306D6-8984-4893-81A9-4DA544388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1D51EF7D-C609-4C22-9877-C5BF5CEC2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02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64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5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5100C303-35D1-4BD7-A49E-0155CBC5B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042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DCC891AB-8D64-41BF-9EAB-9BA14373A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458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>
            <a:extLst>
              <a:ext uri="{FF2B5EF4-FFF2-40B4-BE49-F238E27FC236}">
                <a16:creationId xmlns:a16="http://schemas.microsoft.com/office/drawing/2014/main" xmlns="" id="{A10E8D99-7434-4CDD-A243-E2CF3A4E12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7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0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3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xmlns="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9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0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7504" y="33469"/>
            <a:ext cx="8856984" cy="51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23528" y="735547"/>
            <a:ext cx="8568952" cy="3699272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739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250031"/>
            <a:ext cx="8277225" cy="51911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895351"/>
            <a:ext cx="8291264" cy="36992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613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68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96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xmlns="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27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13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9F17A4E5-5506-44DA-8098-25819D845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75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4B83B23B-AD2A-4710-AE0D-A89029B7D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08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5C75D1AC-D7DB-4CE1-9CE7-7EF22BCDF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08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>
            <a:extLst>
              <a:ext uri="{FF2B5EF4-FFF2-40B4-BE49-F238E27FC236}">
                <a16:creationId xmlns:a16="http://schemas.microsoft.com/office/drawing/2014/main" xmlns="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>
            <a:extLst>
              <a:ext uri="{FF2B5EF4-FFF2-40B4-BE49-F238E27FC236}">
                <a16:creationId xmlns:a16="http://schemas.microsoft.com/office/drawing/2014/main" xmlns="" id="{128E434A-57CF-414A-92B7-A886F4C59E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>
            <a:extLst>
              <a:ext uri="{FF2B5EF4-FFF2-40B4-BE49-F238E27FC236}">
                <a16:creationId xmlns:a16="http://schemas.microsoft.com/office/drawing/2014/main" xmlns="" id="{20EBB4B1-D9E5-4D8B-ACB8-FBC36A52CA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1E9782F-C3EE-45FC-AF46-D927870F5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CF4859A2-6872-437A-8D12-D1ECA6DDD089}" type="datetimeFigureOut">
              <a:rPr lang="zh-TW" altLang="en-US"/>
              <a:pPr>
                <a:defRPr/>
              </a:pPr>
              <a:t>2019/7/4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465C54E-4356-427D-8964-71BC036F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9C188EA-AF60-41B6-B17E-C10E7AA1D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A9E56B-A904-4B3B-9710-9B5F2B63BE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1" y="250031"/>
            <a:ext cx="8277225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5352"/>
            <a:ext cx="8229600" cy="369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en-US" altLang="zh-TW" dirty="0"/>
          </a:p>
        </p:txBody>
      </p:sp>
      <p:pic>
        <p:nvPicPr>
          <p:cNvPr id="4" name="圖片 7">
            <a:extLst>
              <a:ext uri="{FF2B5EF4-FFF2-40B4-BE49-F238E27FC236}">
                <a16:creationId xmlns:a16="http://schemas.microsoft.com/office/drawing/2014/main" xmlns="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94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</p:sldLayoutIdLst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>
              <a:lumMod val="75000"/>
            </a:schemeClr>
          </a:solidFill>
          <a:latin typeface="Tahoma" panose="020B0604030504040204" pitchFamily="34" charset="0"/>
          <a:ea typeface="微軟正黑體" panose="020B0604030504040204" pitchFamily="34" charset="-120"/>
          <a:cs typeface="Tahoma" panose="020B0604030504040204" pitchFamily="34" charset="0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l2mCHdv24" TargetMode="External"/><Relationship Id="rId2" Type="http://schemas.openxmlformats.org/officeDocument/2006/relationships/hyperlink" Target="https://www.freecodecamp.org/news/a-beginners-guide-to-docker-how-to-create-your-first-docker-application-cc03de9b639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nxI-K10au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itnami.com/kubernetes/how-to/create-your-first-helm-char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ker-curriculum.com/" TargetMode="External"/><Relationship Id="rId3" Type="http://schemas.openxmlformats.org/officeDocument/2006/relationships/hyperlink" Target="https://kubernetes.io/" TargetMode="External"/><Relationship Id="rId7" Type="http://schemas.openxmlformats.org/officeDocument/2006/relationships/hyperlink" Target="https://helm.sh/docs/developing_charts/#charts" TargetMode="External"/><Relationship Id="rId12" Type="http://schemas.openxmlformats.org/officeDocument/2006/relationships/hyperlink" Target="https://hub.kubeapps.com/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elm.sh/docs/using_helm/#installing-helm" TargetMode="External"/><Relationship Id="rId11" Type="http://schemas.openxmlformats.org/officeDocument/2006/relationships/hyperlink" Target="https://hub.docker.com/" TargetMode="External"/><Relationship Id="rId5" Type="http://schemas.openxmlformats.org/officeDocument/2006/relationships/hyperlink" Target="https://github.com/helm/helm" TargetMode="External"/><Relationship Id="rId10" Type="http://schemas.openxmlformats.org/officeDocument/2006/relationships/hyperlink" Target="https://kapeli.com/cheat_sheets/Dockerfile.docset/Contents/Resources/Documents/index" TargetMode="External"/><Relationship Id="rId4" Type="http://schemas.openxmlformats.org/officeDocument/2006/relationships/hyperlink" Target="https://kubernetes.io/docs/concepts/overview/what-is-kubernetes/" TargetMode="External"/><Relationship Id="rId9" Type="http://schemas.openxmlformats.org/officeDocument/2006/relationships/hyperlink" Target="https://docker-curriculum.com/#dockerfi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3F9AE84-D7B0-4AC9-A986-E81E188C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latin typeface="+mj-lt"/>
                <a:cs typeface="Times New Roman" panose="02020603050405020304" pitchFamily="18" charset="0"/>
              </a:rPr>
              <a:t>Others</a:t>
            </a:r>
            <a:endParaRPr lang="en-US" altLang="zh-TW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94C834-714D-42FC-931B-8FE04ADE49AB}"/>
              </a:ext>
            </a:extLst>
          </p:cNvPr>
          <p:cNvSpPr txBox="1">
            <a:spLocks noChangeArrowheads="1"/>
          </p:cNvSpPr>
          <p:nvPr/>
        </p:nvSpPr>
        <p:spPr>
          <a:xfrm>
            <a:off x="777875" y="4275138"/>
            <a:ext cx="4210050" cy="685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Zach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Chih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, RD, </a:t>
            </a:r>
            <a:r>
              <a:rPr lang="en-US" altLang="zh-TW" sz="1600" kern="0" dirty="0">
                <a:latin typeface="+mj-lt"/>
                <a:cs typeface="Times New Roman" panose="02020603050405020304" pitchFamily="18" charset="0"/>
              </a:rPr>
              <a:t>Embedded-IoT</a:t>
            </a:r>
          </a:p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May 14, 2019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	</a:t>
            </a:r>
            <a:r>
              <a:rPr lang="en-US" altLang="zh-TW" dirty="0" smtClean="0"/>
              <a:t>How to install your apps onto Data Service Server</a:t>
            </a:r>
            <a:endParaRPr lang="zh-TW" altLang="en-US" dirty="0"/>
          </a:p>
        </p:txBody>
      </p:sp>
      <p:pic>
        <p:nvPicPr>
          <p:cNvPr id="4" name="Picture 2" descr="Kubernetes vs. Docker: Comparing Containeriz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91710"/>
            <a:ext cx="666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6422" y="4038991"/>
            <a:ext cx="7511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technologyadvice.com/blog/information-technology/kubernetes-vs-docker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59" y="2130296"/>
            <a:ext cx="1760082" cy="12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Creating your first </a:t>
            </a:r>
            <a:r>
              <a:rPr lang="en-US" altLang="zh-TW" sz="2800" dirty="0" err="1"/>
              <a:t>Dockerfile</a:t>
            </a:r>
            <a:r>
              <a:rPr lang="en-US" altLang="zh-TW" sz="2800" dirty="0"/>
              <a:t>, image and container</a:t>
            </a:r>
          </a:p>
          <a:p>
            <a:pPr lvl="1"/>
            <a:r>
              <a:rPr lang="en-US" altLang="zh-TW" sz="2400" dirty="0">
                <a:hlinkClick r:id="rId2"/>
              </a:rPr>
              <a:t>https://www.freecodecamp.org/news/a-beginners-guide-to-docker-how-to-create-your-first-docker-application-cc03de9b639f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/>
          </a:p>
          <a:p>
            <a:pPr lvl="1"/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www.youtube.com/watch?v=YFl2mCHdv24</a:t>
            </a:r>
            <a:endParaRPr lang="en-US" altLang="zh-TW" sz="2400" dirty="0"/>
          </a:p>
          <a:p>
            <a:pPr lvl="1"/>
            <a:r>
              <a:rPr lang="en-US" altLang="zh-TW" sz="2400" dirty="0">
                <a:hlinkClick r:id="rId4"/>
              </a:rPr>
              <a:t>https://</a:t>
            </a:r>
            <a:r>
              <a:rPr lang="en-US" altLang="zh-TW" sz="2400" dirty="0" smtClean="0">
                <a:hlinkClick r:id="rId4"/>
              </a:rPr>
              <a:t>www.youtube.com/watch?v=hnxI-K10auY</a:t>
            </a:r>
            <a:endParaRPr lang="en-US" altLang="zh-TW" sz="2400" dirty="0" smtClean="0"/>
          </a:p>
          <a:p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Preparing Images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5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Create Your First Helm Chart</a:t>
            </a:r>
          </a:p>
          <a:p>
            <a:pPr lvl="1"/>
            <a:r>
              <a:rPr lang="en-US" altLang="zh-TW" dirty="0">
                <a:hlinkClick r:id="rId3"/>
              </a:rPr>
              <a:t>https://docs.bitnami.com/kubernetes/how-to/create-your-first-helm-chart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Preparing Helm Charts</a:t>
            </a:r>
            <a:endParaRPr lang="zh-TW" altLang="en-US" dirty="0"/>
          </a:p>
        </p:txBody>
      </p:sp>
      <p:sp>
        <p:nvSpPr>
          <p:cNvPr id="4" name="AutoShape 2" descr="ãkubernetes community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1400" dirty="0"/>
              <a:t>What is a Container?</a:t>
            </a:r>
          </a:p>
          <a:p>
            <a:pPr lvl="1"/>
            <a:r>
              <a:rPr lang="en-US" altLang="zh-TW" sz="1000" dirty="0">
                <a:hlinkClick r:id="rId2"/>
              </a:rPr>
              <a:t>https://</a:t>
            </a:r>
            <a:r>
              <a:rPr lang="en-US" altLang="zh-TW" sz="1000" dirty="0" smtClean="0">
                <a:hlinkClick r:id="rId2"/>
              </a:rPr>
              <a:t>www.docker.com/resources/what-container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/>
              <a:t>What is </a:t>
            </a:r>
            <a:r>
              <a:rPr lang="en-US" altLang="zh-TW" sz="1400" dirty="0" err="1"/>
              <a:t>Kubernetes</a:t>
            </a:r>
            <a:r>
              <a:rPr lang="en-US" altLang="zh-TW" sz="1400" dirty="0"/>
              <a:t>?</a:t>
            </a:r>
          </a:p>
          <a:p>
            <a:pPr lvl="1"/>
            <a:r>
              <a:rPr lang="en-US" altLang="zh-TW" sz="1000" dirty="0">
                <a:hlinkClick r:id="rId3"/>
              </a:rPr>
              <a:t>https://kubernetes.io</a:t>
            </a:r>
            <a:r>
              <a:rPr lang="en-US" altLang="zh-TW" sz="1000" dirty="0" smtClean="0">
                <a:hlinkClick r:id="rId3"/>
              </a:rPr>
              <a:t>/</a:t>
            </a:r>
            <a:endParaRPr lang="en-US" altLang="zh-TW" sz="1000" dirty="0"/>
          </a:p>
          <a:p>
            <a:pPr lvl="1"/>
            <a:r>
              <a:rPr lang="en-US" altLang="zh-TW" sz="1000" dirty="0">
                <a:hlinkClick r:id="rId4"/>
              </a:rPr>
              <a:t>https://kubernetes.io/docs/concepts/overview/what-is-kubernetes</a:t>
            </a:r>
            <a:r>
              <a:rPr lang="en-US" altLang="zh-TW" sz="1000" dirty="0" smtClean="0">
                <a:hlinkClick r:id="rId4"/>
              </a:rPr>
              <a:t>/</a:t>
            </a:r>
            <a:endParaRPr lang="en-US" altLang="zh-TW" sz="1000" dirty="0"/>
          </a:p>
          <a:p>
            <a:endParaRPr lang="en-US" altLang="zh-TW" sz="1400" dirty="0"/>
          </a:p>
          <a:p>
            <a:r>
              <a:rPr lang="en-US" altLang="zh-TW" sz="1400" dirty="0"/>
              <a:t>Helm</a:t>
            </a:r>
          </a:p>
          <a:p>
            <a:pPr lvl="1"/>
            <a:r>
              <a:rPr lang="en-US" altLang="zh-TW" sz="1000" dirty="0">
                <a:hlinkClick r:id="rId5"/>
              </a:rPr>
              <a:t>https://</a:t>
            </a:r>
            <a:r>
              <a:rPr lang="en-US" altLang="zh-TW" sz="1000" dirty="0" smtClean="0">
                <a:hlinkClick r:id="rId5"/>
              </a:rPr>
              <a:t>github.com/helm/helm</a:t>
            </a:r>
            <a:endParaRPr lang="en-US" altLang="zh-TW" sz="1000" dirty="0"/>
          </a:p>
          <a:p>
            <a:pPr lvl="1"/>
            <a:r>
              <a:rPr lang="en-US" altLang="zh-TW" sz="1000" dirty="0">
                <a:hlinkClick r:id="rId6"/>
              </a:rPr>
              <a:t>https://helm.sh/docs/using_helm/#</a:t>
            </a:r>
            <a:r>
              <a:rPr lang="en-US" altLang="zh-TW" sz="1000" dirty="0" smtClean="0">
                <a:hlinkClick r:id="rId6"/>
              </a:rPr>
              <a:t>installing-helm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/>
              <a:t>Helm Charts</a:t>
            </a:r>
          </a:p>
          <a:p>
            <a:pPr lvl="1"/>
            <a:r>
              <a:rPr lang="en-US" altLang="zh-TW" sz="1000" dirty="0">
                <a:hlinkClick r:id="rId7"/>
              </a:rPr>
              <a:t>https://helm.sh/docs/developing_charts/#</a:t>
            </a:r>
            <a:r>
              <a:rPr lang="en-US" altLang="zh-TW" sz="1000" dirty="0" smtClean="0">
                <a:hlinkClick r:id="rId7"/>
              </a:rPr>
              <a:t>charts</a:t>
            </a:r>
            <a:endParaRPr lang="en-US" altLang="zh-TW" sz="1000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400" dirty="0" err="1"/>
              <a:t>Docker</a:t>
            </a:r>
            <a:r>
              <a:rPr lang="en-US" altLang="zh-TW" sz="1400" dirty="0"/>
              <a:t> for </a:t>
            </a:r>
            <a:r>
              <a:rPr lang="en-US" altLang="zh-TW" sz="1400" dirty="0" err="1"/>
              <a:t>beginer</a:t>
            </a:r>
            <a:endParaRPr lang="en-US" altLang="zh-TW" sz="1400" dirty="0"/>
          </a:p>
          <a:p>
            <a:pPr lvl="1"/>
            <a:r>
              <a:rPr lang="en-US" altLang="zh-TW" sz="1000" dirty="0">
                <a:hlinkClick r:id="rId8"/>
              </a:rPr>
              <a:t>https://docker-curriculum.com</a:t>
            </a:r>
            <a:r>
              <a:rPr lang="en-US" altLang="zh-TW" sz="1000" dirty="0" smtClean="0">
                <a:hlinkClick r:id="rId8"/>
              </a:rPr>
              <a:t>/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 err="1"/>
              <a:t>DockerFile</a:t>
            </a:r>
            <a:endParaRPr lang="en-US" altLang="zh-TW" sz="1400" dirty="0"/>
          </a:p>
          <a:p>
            <a:pPr lvl="1"/>
            <a:r>
              <a:rPr lang="en-US" altLang="zh-TW" sz="1000" dirty="0">
                <a:hlinkClick r:id="rId9"/>
              </a:rPr>
              <a:t>https://docker-curriculum.com/#</a:t>
            </a:r>
            <a:r>
              <a:rPr lang="en-US" altLang="zh-TW" sz="1000" dirty="0" smtClean="0">
                <a:hlinkClick r:id="rId9"/>
              </a:rPr>
              <a:t>dockerfile</a:t>
            </a:r>
            <a:endParaRPr lang="en-US" altLang="zh-TW" sz="1000" dirty="0"/>
          </a:p>
          <a:p>
            <a:pPr lvl="1"/>
            <a:r>
              <a:rPr lang="en-US" altLang="zh-TW" sz="1000" dirty="0">
                <a:hlinkClick r:id="rId10"/>
              </a:rPr>
              <a:t>https://</a:t>
            </a:r>
            <a:r>
              <a:rPr lang="en-US" altLang="zh-TW" sz="1000" dirty="0" smtClean="0">
                <a:hlinkClick r:id="rId10"/>
              </a:rPr>
              <a:t>kapeli.com/cheat_sheets/Dockerfile.docset/Contents/Resources/Documents/index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 err="1"/>
              <a:t>Docker</a:t>
            </a:r>
            <a:r>
              <a:rPr lang="en-US" altLang="zh-TW" sz="1400" dirty="0"/>
              <a:t> Hub: Search for container application</a:t>
            </a:r>
          </a:p>
          <a:p>
            <a:pPr lvl="1"/>
            <a:r>
              <a:rPr lang="en-US" altLang="zh-TW" sz="1000" dirty="0" smtClean="0">
                <a:hlinkClick r:id="rId11"/>
              </a:rPr>
              <a:t>https</a:t>
            </a:r>
            <a:r>
              <a:rPr lang="en-US" altLang="zh-TW" sz="1000" dirty="0">
                <a:hlinkClick r:id="rId11"/>
              </a:rPr>
              <a:t>://hub.docker.com</a:t>
            </a:r>
            <a:r>
              <a:rPr lang="en-US" altLang="zh-TW" sz="1000" dirty="0" smtClean="0">
                <a:hlinkClick r:id="rId11"/>
              </a:rPr>
              <a:t>/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 err="1"/>
              <a:t>Kubeapps</a:t>
            </a:r>
            <a:endParaRPr lang="en-US" altLang="zh-TW" sz="1400" dirty="0"/>
          </a:p>
          <a:p>
            <a:pPr lvl="1"/>
            <a:r>
              <a:rPr lang="en-US" altLang="zh-TW" sz="1000" dirty="0">
                <a:hlinkClick r:id="rId12"/>
              </a:rPr>
              <a:t>https://hub.kubeapps.com</a:t>
            </a:r>
            <a:r>
              <a:rPr lang="en-US" altLang="zh-TW" sz="1000" dirty="0" smtClean="0">
                <a:hlinkClick r:id="rId12"/>
              </a:rPr>
              <a:t>/</a:t>
            </a:r>
            <a:endParaRPr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16941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字方塊 2">
            <a:extLst>
              <a:ext uri="{FF2B5EF4-FFF2-40B4-BE49-F238E27FC236}">
                <a16:creationId xmlns:a16="http://schemas.microsoft.com/office/drawing/2014/main" xmlns="" id="{9AC43630-41C7-41A2-BDAB-5794F82C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tream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9208</TotalTime>
  <Words>130</Words>
  <Application>Microsoft Office PowerPoint</Application>
  <PresentationFormat>如螢幕大小 (16:9)</PresentationFormat>
  <Paragraphs>44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自訂設計</vt:lpstr>
      <vt:lpstr>10_Stream</vt:lpstr>
      <vt:lpstr>PowerPoint 簡報</vt:lpstr>
      <vt:lpstr> How to install your apps onto Data Service Server</vt:lpstr>
      <vt:lpstr>Preparing Images</vt:lpstr>
      <vt:lpstr>Preparing Helm Charts</vt:lpstr>
      <vt:lpstr>References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EIoT Data Service Server</dc:title>
  <dc:creator>Sephiroth Wang</dc:creator>
  <cp:lastModifiedBy>Zach.Chih</cp:lastModifiedBy>
  <cp:revision>1076</cp:revision>
  <dcterms:created xsi:type="dcterms:W3CDTF">2004-01-16T02:40:24Z</dcterms:created>
  <dcterms:modified xsi:type="dcterms:W3CDTF">2019-07-04T03:35:01Z</dcterms:modified>
</cp:coreProperties>
</file>