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4" r:id="rId2"/>
    <p:sldId id="30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  <a:srgbClr val="D0D0D2"/>
    <a:srgbClr val="3E78BD"/>
    <a:srgbClr val="E3D9EB"/>
    <a:srgbClr val="E6F5FD"/>
    <a:srgbClr val="0070C0"/>
    <a:srgbClr val="3366FF"/>
    <a:srgbClr val="FFFFFF"/>
    <a:srgbClr val="181F23"/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8290" autoAdjust="0"/>
  </p:normalViewPr>
  <p:slideViewPr>
    <p:cSldViewPr snapToGrid="0">
      <p:cViewPr>
        <p:scale>
          <a:sx n="100" d="100"/>
          <a:sy n="100" d="100"/>
        </p:scale>
        <p:origin x="-94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A4296-386C-41C0-ABCF-331121CC6262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21102-A7F9-4D8B-9E1C-D357100EF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4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21102-A7F9-4D8B-9E1C-D357100EFC2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72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9C6F787-A356-4F0A-AC45-44085980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9D4CC4A2-F715-4EFB-9B50-D72FF699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EA38B5D-6369-46F0-9238-EE62FB51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8780F42-9BA2-43E3-A55A-A639807A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FE2F621D-FAF7-43BA-A8DB-E5D6C12F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26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6891435-164E-43D9-808A-6E1ED013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5BB7E50D-67A2-4CFF-938D-82B31E352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C57D474F-67DE-453E-8DE3-A0E26679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69A1C511-E57D-4628-A89E-46DB0AE6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7718208-C418-407C-A795-084197A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75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FB5F944F-5EC1-41BC-899C-532ADA074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E145FE7E-132D-4966-9FFA-57D50162B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8680AA0-F07F-4D5B-9243-BF7A83EF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62265A4-3AF5-4485-96D2-E6F96B77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B6BCD07-A710-4458-AFD3-A68A276F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99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A1EAFBF-F568-43F5-9647-C33CECA3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B331232-9E92-4B63-A006-0791ED74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5DFC6642-F7CE-48F6-9D97-5655F2AA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AB071006-FC7D-41A4-9BAC-8F1E7EEC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2D7E5C0C-CAE6-4562-9183-139218E0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25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E900C63-6407-4B82-A695-C1868FA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7E545155-9E96-40CC-B352-3DB1559D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DD94B33E-2957-4288-A97E-96AC3A9C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CD01887-1E59-4F23-B9C5-ADC1371C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712198A-F782-4B9C-B037-534AA770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83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BDC0226-C190-4E2C-BDDB-209B275A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98E3A10-4589-4614-AEFA-C07C74FA1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1126AF1-E0DE-4239-81EB-7E8838F5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7619532E-7890-4210-B9D8-876920D9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F5507D30-C129-4D6B-BDE1-84EEE905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72736A9F-0D02-45CC-AC25-D032177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33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C3139B5-C0FA-4024-BFC3-67769060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8B664EF-B0F1-410D-B281-F1E79376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3E75F84-5A48-43EE-9A79-9CC75DB69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4C295673-F85B-4C60-8D2E-8B01F86FB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03BAD168-70EF-4433-B79B-C6E6D9F06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1D396E-1A73-479B-9313-EDD6DE9E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52CDB024-F511-4750-B82F-BF05411E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017C10E6-3DD6-4E71-90CF-A2D43F8E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58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A223743-4EB6-4C3C-90B0-C6E2A054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062C685C-F6DF-46E5-BA76-8AEDA709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33BF9694-E7C2-4EFA-B84B-6BB56470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EBD906BB-A545-4ED4-8E84-D096A06E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03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BDCAF5B0-0F41-41BD-9C5D-214A31B6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A5013EEE-4759-4562-87AF-545565A4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CC20E3B7-B823-4129-B45E-9FCEE0FF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82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DA236D0-A114-4466-929C-3ED5AD37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FFBD75D-AC15-43EC-A58A-7BBCB373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0C20781-1A21-4E69-9913-9FF3EE4C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C16B06FD-D3C9-441F-BF83-8C254BD7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EAE3D5-9121-4BD1-846E-85D0648F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EE300BBB-8836-47AB-81A2-E4CD57F0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68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09A08A9-01BF-4528-80AF-5E99EF7F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3B85C819-E230-40E8-8A3E-06F62931E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5FE8A92A-EC5C-422E-97DE-488B1FE11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163A1AD8-9B14-4039-B2C0-01039975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DE38FF9A-C3A8-49AF-9E5E-C5BB127C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42E210C7-5858-459C-BEF8-68E03892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30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F453D8CA-E9C1-482E-85EC-2552E85A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4DAD2C65-D462-41DA-8BE8-FDF754E3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52C6464-7C84-40D2-8D27-827F2A3E3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BD06-6778-495E-8AAA-C2B00C761C6C}" type="datetimeFigureOut">
              <a:rPr lang="it-IT" smtClean="0"/>
              <a:t>16/07/2019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4FE40DAE-1DF4-4EC1-8E0F-6DDC5D83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6999D7DD-1CCC-43EB-A4CF-D1B7F83F9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6E60-F263-4A41-8236-1ED8581825E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5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1">
            <a:extLst>
              <a:ext uri="{FF2B5EF4-FFF2-40B4-BE49-F238E27FC236}">
                <a16:creationId xmlns:a16="http://schemas.microsoft.com/office/drawing/2014/main" xmlns="" id="{E897395D-613E-4410-BB65-3B51CEB4EDB0}"/>
              </a:ext>
            </a:extLst>
          </p:cNvPr>
          <p:cNvSpPr/>
          <p:nvPr/>
        </p:nvSpPr>
        <p:spPr>
          <a:xfrm>
            <a:off x="907953" y="4667093"/>
            <a:ext cx="2978838" cy="1454259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3D03212C-B243-4BA8-9497-DCA9E11AA99A}"/>
              </a:ext>
            </a:extLst>
          </p:cNvPr>
          <p:cNvSpPr/>
          <p:nvPr/>
        </p:nvSpPr>
        <p:spPr>
          <a:xfrm>
            <a:off x="975615" y="4724066"/>
            <a:ext cx="2663525" cy="353737"/>
          </a:xfrm>
          <a:prstGeom prst="rect">
            <a:avLst/>
          </a:prstGeom>
          <a:solidFill>
            <a:sysClr val="windowText" lastClr="000000">
              <a:lumMod val="95000"/>
              <a:lumOff val="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6F2C4EBB-7D12-437A-A1E9-0DD005C2BFD2}"/>
              </a:ext>
            </a:extLst>
          </p:cNvPr>
          <p:cNvSpPr/>
          <p:nvPr/>
        </p:nvSpPr>
        <p:spPr>
          <a:xfrm>
            <a:off x="2652775" y="4767988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73" name="直接连接符 45">
            <a:extLst>
              <a:ext uri="{FF2B5EF4-FFF2-40B4-BE49-F238E27FC236}">
                <a16:creationId xmlns:a16="http://schemas.microsoft.com/office/drawing/2014/main" xmlns="" id="{BD2BDF83-9AD3-4ED5-98A5-28FC882B8B0C}"/>
              </a:ext>
            </a:extLst>
          </p:cNvPr>
          <p:cNvCxnSpPr>
            <a:cxnSpLocks/>
          </p:cNvCxnSpPr>
          <p:nvPr/>
        </p:nvCxnSpPr>
        <p:spPr>
          <a:xfrm>
            <a:off x="907952" y="5138743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74" name="TextBox 49">
            <a:extLst>
              <a:ext uri="{FF2B5EF4-FFF2-40B4-BE49-F238E27FC236}">
                <a16:creationId xmlns:a16="http://schemas.microsoft.com/office/drawing/2014/main" xmlns="" id="{D5AC59C4-8D3B-475C-8EF2-F8CE98979A25}"/>
              </a:ext>
            </a:extLst>
          </p:cNvPr>
          <p:cNvSpPr txBox="1"/>
          <p:nvPr/>
        </p:nvSpPr>
        <p:spPr>
          <a:xfrm>
            <a:off x="852782" y="4708038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75" name="TextBox 50">
            <a:extLst>
              <a:ext uri="{FF2B5EF4-FFF2-40B4-BE49-F238E27FC236}">
                <a16:creationId xmlns:a16="http://schemas.microsoft.com/office/drawing/2014/main" xmlns="" id="{5ABF3E27-1A77-47E2-9C21-072B3DEFBBE7}"/>
              </a:ext>
            </a:extLst>
          </p:cNvPr>
          <p:cNvSpPr txBox="1"/>
          <p:nvPr/>
        </p:nvSpPr>
        <p:spPr>
          <a:xfrm>
            <a:off x="1163094" y="5166039"/>
            <a:ext cx="261892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Single 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Node (Master), 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HDD </a:t>
            </a: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4C3A0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1T/5T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v-1.0.x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4C3A00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 err="1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DeviceOn</a:t>
            </a: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/</a:t>
            </a:r>
            <a:r>
              <a:rPr lang="en-US" altLang="zh-CN" sz="900" kern="0" dirty="0" err="1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EdgeSense</a:t>
            </a: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Built-in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Private Chart Repo</a:t>
            </a:r>
            <a:endParaRPr lang="en-US" altLang="zh-CN" sz="9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v-1.1.x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Private </a:t>
            </a:r>
            <a:r>
              <a:rPr lang="en-US" altLang="zh-CN" sz="800" kern="0" dirty="0" err="1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Docker</a:t>
            </a: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Registry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err="1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Ceph</a:t>
            </a: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Monitoring</a:t>
            </a:r>
            <a:endParaRPr lang="en-US" altLang="zh-CN" sz="8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altLang="zh-CN" sz="8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xmlns="" id="{3EDFE4C6-FA73-4C27-9D2A-4DC6659BBC18}"/>
              </a:ext>
            </a:extLst>
          </p:cNvPr>
          <p:cNvCxnSpPr>
            <a:cxnSpLocks/>
          </p:cNvCxnSpPr>
          <p:nvPr/>
        </p:nvCxnSpPr>
        <p:spPr>
          <a:xfrm>
            <a:off x="647700" y="6198295"/>
            <a:ext cx="8629650" cy="1693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0" name="椭圆 47">
            <a:extLst>
              <a:ext uri="{FF2B5EF4-FFF2-40B4-BE49-F238E27FC236}">
                <a16:creationId xmlns:a16="http://schemas.microsoft.com/office/drawing/2014/main" xmlns="" id="{7999D75F-16DF-4830-990E-B8931B4BC598}"/>
              </a:ext>
            </a:extLst>
          </p:cNvPr>
          <p:cNvSpPr/>
          <p:nvPr/>
        </p:nvSpPr>
        <p:spPr>
          <a:xfrm>
            <a:off x="81468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1" name="椭圆 47">
            <a:extLst>
              <a:ext uri="{FF2B5EF4-FFF2-40B4-BE49-F238E27FC236}">
                <a16:creationId xmlns:a16="http://schemas.microsoft.com/office/drawing/2014/main" xmlns="" id="{EF3B1373-9E93-4AF7-A7DC-A73C56F007BC}"/>
              </a:ext>
            </a:extLst>
          </p:cNvPr>
          <p:cNvSpPr/>
          <p:nvPr/>
        </p:nvSpPr>
        <p:spPr>
          <a:xfrm>
            <a:off x="272093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2" name="椭圆 47">
            <a:extLst>
              <a:ext uri="{FF2B5EF4-FFF2-40B4-BE49-F238E27FC236}">
                <a16:creationId xmlns:a16="http://schemas.microsoft.com/office/drawing/2014/main" xmlns="" id="{DCBE5E44-7749-4231-8649-A92C3031907C}"/>
              </a:ext>
            </a:extLst>
          </p:cNvPr>
          <p:cNvSpPr/>
          <p:nvPr/>
        </p:nvSpPr>
        <p:spPr>
          <a:xfrm>
            <a:off x="458908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3" name="椭圆 47">
            <a:extLst>
              <a:ext uri="{FF2B5EF4-FFF2-40B4-BE49-F238E27FC236}">
                <a16:creationId xmlns:a16="http://schemas.microsoft.com/office/drawing/2014/main" xmlns="" id="{24E32530-3579-433A-A5C0-84AAF811E94D}"/>
              </a:ext>
            </a:extLst>
          </p:cNvPr>
          <p:cNvSpPr/>
          <p:nvPr/>
        </p:nvSpPr>
        <p:spPr>
          <a:xfrm>
            <a:off x="645723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85" name="TextBox 107">
            <a:extLst>
              <a:ext uri="{FF2B5EF4-FFF2-40B4-BE49-F238E27FC236}">
                <a16:creationId xmlns:a16="http://schemas.microsoft.com/office/drawing/2014/main" xmlns="" id="{88BFF91D-F4A1-4C61-823D-2FA52FA96671}"/>
              </a:ext>
            </a:extLst>
          </p:cNvPr>
          <p:cNvSpPr txBox="1"/>
          <p:nvPr/>
        </p:nvSpPr>
        <p:spPr bwMode="auto">
          <a:xfrm>
            <a:off x="275905" y="626879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Jul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7" name="TextBox 107">
            <a:extLst>
              <a:ext uri="{FF2B5EF4-FFF2-40B4-BE49-F238E27FC236}">
                <a16:creationId xmlns:a16="http://schemas.microsoft.com/office/drawing/2014/main" xmlns="" id="{AAF62734-09B6-4725-942C-B01D90F338D5}"/>
              </a:ext>
            </a:extLst>
          </p:cNvPr>
          <p:cNvSpPr txBox="1"/>
          <p:nvPr/>
        </p:nvSpPr>
        <p:spPr bwMode="auto">
          <a:xfrm>
            <a:off x="2178545" y="6276190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Aug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8" name="TextBox 107">
            <a:extLst>
              <a:ext uri="{FF2B5EF4-FFF2-40B4-BE49-F238E27FC236}">
                <a16:creationId xmlns:a16="http://schemas.microsoft.com/office/drawing/2014/main" xmlns="" id="{BA0F4A04-79C0-449D-B757-8DB7D7F2CA90}"/>
              </a:ext>
            </a:extLst>
          </p:cNvPr>
          <p:cNvSpPr txBox="1"/>
          <p:nvPr/>
        </p:nvSpPr>
        <p:spPr bwMode="auto">
          <a:xfrm>
            <a:off x="4009185" y="626535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Oct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89" name="TextBox 107">
            <a:extLst>
              <a:ext uri="{FF2B5EF4-FFF2-40B4-BE49-F238E27FC236}">
                <a16:creationId xmlns:a16="http://schemas.microsoft.com/office/drawing/2014/main" xmlns="" id="{001BDD5D-3FB8-46F0-B34F-AEBA78741324}"/>
              </a:ext>
            </a:extLst>
          </p:cNvPr>
          <p:cNvSpPr txBox="1"/>
          <p:nvPr/>
        </p:nvSpPr>
        <p:spPr bwMode="auto">
          <a:xfrm>
            <a:off x="5805335" y="6276190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2019/</a:t>
            </a:r>
            <a:r>
              <a:rPr kumimoji="0" lang="en-US" altLang="zh-TW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Dec</a:t>
            </a:r>
            <a:endParaRPr kumimoji="0" lang="en-US" sz="1400" b="1" dirty="0">
              <a:gradFill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</a:gradFill>
              <a:latin typeface="Calibri" panose="020F0502020204030204" pitchFamily="34" charset="0"/>
              <a:ea typeface="微軟正黑體"/>
            </a:endParaRPr>
          </a:p>
        </p:txBody>
      </p:sp>
      <p:sp>
        <p:nvSpPr>
          <p:cNvPr id="91" name="矩形 1">
            <a:extLst>
              <a:ext uri="{FF2B5EF4-FFF2-40B4-BE49-F238E27FC236}">
                <a16:creationId xmlns:a16="http://schemas.microsoft.com/office/drawing/2014/main" xmlns="" id="{390E88C9-D35F-454D-9D15-758F50ED14EA}"/>
              </a:ext>
            </a:extLst>
          </p:cNvPr>
          <p:cNvSpPr/>
          <p:nvPr/>
        </p:nvSpPr>
        <p:spPr>
          <a:xfrm>
            <a:off x="2660912" y="3202418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0D33FF48-2F6A-497E-BD63-6901249EBAE4}"/>
              </a:ext>
            </a:extLst>
          </p:cNvPr>
          <p:cNvSpPr/>
          <p:nvPr/>
        </p:nvSpPr>
        <p:spPr>
          <a:xfrm>
            <a:off x="2728574" y="3259390"/>
            <a:ext cx="2663525" cy="3537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55FAEB7D-1E2F-4203-AAE0-DFB4E0D52348}"/>
              </a:ext>
            </a:extLst>
          </p:cNvPr>
          <p:cNvSpPr/>
          <p:nvPr/>
        </p:nvSpPr>
        <p:spPr>
          <a:xfrm>
            <a:off x="4405734" y="330331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94" name="直接连接符 45">
            <a:extLst>
              <a:ext uri="{FF2B5EF4-FFF2-40B4-BE49-F238E27FC236}">
                <a16:creationId xmlns:a16="http://schemas.microsoft.com/office/drawing/2014/main" xmlns="" id="{ACFA4974-9388-4926-AFAB-431DDEBAE4D1}"/>
              </a:ext>
            </a:extLst>
          </p:cNvPr>
          <p:cNvCxnSpPr>
            <a:cxnSpLocks/>
          </p:cNvCxnSpPr>
          <p:nvPr/>
        </p:nvCxnSpPr>
        <p:spPr>
          <a:xfrm>
            <a:off x="2660911" y="367406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95" name="TextBox 49">
            <a:extLst>
              <a:ext uri="{FF2B5EF4-FFF2-40B4-BE49-F238E27FC236}">
                <a16:creationId xmlns:a16="http://schemas.microsoft.com/office/drawing/2014/main" xmlns="" id="{B3079CE3-5EC1-47B5-BB5D-278CDECB67E5}"/>
              </a:ext>
            </a:extLst>
          </p:cNvPr>
          <p:cNvSpPr txBox="1"/>
          <p:nvPr/>
        </p:nvSpPr>
        <p:spPr>
          <a:xfrm>
            <a:off x="2605741" y="324336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96" name="TextBox 50">
            <a:extLst>
              <a:ext uri="{FF2B5EF4-FFF2-40B4-BE49-F238E27FC236}">
                <a16:creationId xmlns:a16="http://schemas.microsoft.com/office/drawing/2014/main" xmlns="" id="{009CBA13-7800-45F4-90E2-E8AF923BF996}"/>
              </a:ext>
            </a:extLst>
          </p:cNvPr>
          <p:cNvSpPr txBox="1"/>
          <p:nvPr/>
        </p:nvSpPr>
        <p:spPr>
          <a:xfrm>
            <a:off x="2916053" y="3701363"/>
            <a:ext cx="2618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Deployment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Two Nodes, HDD 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1T/5T</a:t>
            </a:r>
            <a:endParaRPr lang="en-US" altLang="zh-CN" sz="9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Dynamic Configuration</a:t>
            </a:r>
            <a:endParaRPr lang="en-US" altLang="zh-CN" sz="9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v-1.2.x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Chart </a:t>
            </a:r>
            <a:r>
              <a:rPr lang="en-US" altLang="zh-CN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Management</a:t>
            </a:r>
            <a:endParaRPr lang="en-US" altLang="zh-CN" sz="9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User </a:t>
            </a:r>
            <a:r>
              <a:rPr lang="en-US" altLang="zh-TW" sz="9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Manual, Training </a:t>
            </a:r>
            <a:r>
              <a:rPr lang="en-US" altLang="zh-TW" sz="9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Material</a:t>
            </a:r>
            <a:endParaRPr lang="en-US" altLang="zh-TW" sz="90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7" name="矩形 1">
            <a:extLst>
              <a:ext uri="{FF2B5EF4-FFF2-40B4-BE49-F238E27FC236}">
                <a16:creationId xmlns:a16="http://schemas.microsoft.com/office/drawing/2014/main" xmlns="" id="{50965500-7729-4E75-B80E-5C3DC0F13AA5}"/>
              </a:ext>
            </a:extLst>
          </p:cNvPr>
          <p:cNvSpPr/>
          <p:nvPr/>
        </p:nvSpPr>
        <p:spPr>
          <a:xfrm>
            <a:off x="4200748" y="1724508"/>
            <a:ext cx="2978838" cy="141646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756F88E9-8F90-4058-95C8-DA4D5006D574}"/>
              </a:ext>
            </a:extLst>
          </p:cNvPr>
          <p:cNvSpPr/>
          <p:nvPr/>
        </p:nvSpPr>
        <p:spPr>
          <a:xfrm>
            <a:off x="4268410" y="1781480"/>
            <a:ext cx="2663525" cy="35373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xmlns="" id="{1061E459-3673-4427-ADAB-5DC573DF2A58}"/>
              </a:ext>
            </a:extLst>
          </p:cNvPr>
          <p:cNvSpPr/>
          <p:nvPr/>
        </p:nvSpPr>
        <p:spPr>
          <a:xfrm>
            <a:off x="5945570" y="182540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00" name="直接连接符 45">
            <a:extLst>
              <a:ext uri="{FF2B5EF4-FFF2-40B4-BE49-F238E27FC236}">
                <a16:creationId xmlns:a16="http://schemas.microsoft.com/office/drawing/2014/main" xmlns="" id="{084615EE-217E-48D4-9686-35536A5CF81C}"/>
              </a:ext>
            </a:extLst>
          </p:cNvPr>
          <p:cNvCxnSpPr>
            <a:cxnSpLocks/>
          </p:cNvCxnSpPr>
          <p:nvPr/>
        </p:nvCxnSpPr>
        <p:spPr>
          <a:xfrm>
            <a:off x="4200747" y="219615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101" name="TextBox 49">
            <a:extLst>
              <a:ext uri="{FF2B5EF4-FFF2-40B4-BE49-F238E27FC236}">
                <a16:creationId xmlns:a16="http://schemas.microsoft.com/office/drawing/2014/main" xmlns="" id="{40872D67-C853-4E94-8145-6AB6F603C986}"/>
              </a:ext>
            </a:extLst>
          </p:cNvPr>
          <p:cNvSpPr txBox="1"/>
          <p:nvPr/>
        </p:nvSpPr>
        <p:spPr>
          <a:xfrm>
            <a:off x="4145577" y="176545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III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02" name="TextBox 50">
            <a:extLst>
              <a:ext uri="{FF2B5EF4-FFF2-40B4-BE49-F238E27FC236}">
                <a16:creationId xmlns:a16="http://schemas.microsoft.com/office/drawing/2014/main" xmlns="" id="{F94C189A-3286-4774-9018-AE334AE9F0E9}"/>
              </a:ext>
            </a:extLst>
          </p:cNvPr>
          <p:cNvSpPr txBox="1"/>
          <p:nvPr/>
        </p:nvSpPr>
        <p:spPr>
          <a:xfrm>
            <a:off x="4455889" y="2223453"/>
            <a:ext cx="261892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Deployment</a:t>
            </a:r>
            <a:endParaRPr lang="en-US" altLang="zh-CN" sz="95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Scaling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up, </a:t>
            </a: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-&gt; 2</a:t>
            </a:r>
            <a:endParaRPr lang="en-US" altLang="zh-CN" sz="950" kern="0" dirty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</a:t>
            </a:r>
            <a:r>
              <a:rPr lang="en-US" altLang="zh-CN" sz="95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Component, </a:t>
            </a: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v-1.3.x</a:t>
            </a:r>
          </a:p>
          <a:p>
            <a:pPr marL="742950" lvl="2" indent="-285750">
              <a:buFont typeface="Arial" panose="020B0604020202020204" pitchFamily="34" charset="0"/>
              <a:buChar char="•"/>
              <a:defRPr/>
            </a:pPr>
            <a:r>
              <a:rPr lang="en-US" altLang="zh-CN" sz="95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Chart Marketplace</a:t>
            </a:r>
            <a:endParaRPr lang="en-US" altLang="zh-CN" sz="95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0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Logging </a:t>
            </a:r>
            <a:r>
              <a:rPr lang="en-US" altLang="zh-CN" sz="10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Management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altLang="zh-CN" sz="10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3" name="矩形 1">
            <a:extLst>
              <a:ext uri="{FF2B5EF4-FFF2-40B4-BE49-F238E27FC236}">
                <a16:creationId xmlns:a16="http://schemas.microsoft.com/office/drawing/2014/main" xmlns="" id="{ECC25E1C-D2BB-4966-91FC-9CEDC017D8BB}"/>
              </a:ext>
            </a:extLst>
          </p:cNvPr>
          <p:cNvSpPr/>
          <p:nvPr/>
        </p:nvSpPr>
        <p:spPr>
          <a:xfrm>
            <a:off x="6188553" y="246598"/>
            <a:ext cx="2978838" cy="1376840"/>
          </a:xfrm>
          <a:custGeom>
            <a:avLst/>
            <a:gdLst/>
            <a:ahLst/>
            <a:cxnLst/>
            <a:rect l="l" t="t" r="r" b="b"/>
            <a:pathLst>
              <a:path w="5512819" h="1584176">
                <a:moveTo>
                  <a:pt x="0" y="0"/>
                </a:moveTo>
                <a:lnTo>
                  <a:pt x="5184576" y="0"/>
                </a:lnTo>
                <a:lnTo>
                  <a:pt x="5184576" y="529601"/>
                </a:lnTo>
                <a:lnTo>
                  <a:pt x="5512819" y="761350"/>
                </a:lnTo>
                <a:lnTo>
                  <a:pt x="5184576" y="993099"/>
                </a:lnTo>
                <a:lnTo>
                  <a:pt x="5184576" y="1584176"/>
                </a:lnTo>
                <a:lnTo>
                  <a:pt x="528496" y="1584176"/>
                </a:lnTo>
                <a:lnTo>
                  <a:pt x="0" y="1175077"/>
                </a:lnTo>
                <a:close/>
              </a:path>
            </a:pathLst>
          </a:custGeom>
          <a:solidFill>
            <a:srgbClr val="FFC000"/>
          </a:solidFill>
          <a:ln w="28575" cap="flat" cmpd="sng" algn="ctr">
            <a:solidFill>
              <a:srgbClr val="FFCE33"/>
            </a:solidFill>
            <a:prstDash val="solid"/>
          </a:ln>
          <a:effectLst>
            <a:outerShdw dist="127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xmlns="" id="{6832E925-9D3D-48EA-8779-603AA6605770}"/>
              </a:ext>
            </a:extLst>
          </p:cNvPr>
          <p:cNvSpPr/>
          <p:nvPr/>
        </p:nvSpPr>
        <p:spPr>
          <a:xfrm>
            <a:off x="6256215" y="303570"/>
            <a:ext cx="2663525" cy="35373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xmlns="" id="{21A49D2D-EA22-43C4-A88F-326DB84C874F}"/>
              </a:ext>
            </a:extLst>
          </p:cNvPr>
          <p:cNvSpPr/>
          <p:nvPr/>
        </p:nvSpPr>
        <p:spPr>
          <a:xfrm>
            <a:off x="7933375" y="347492"/>
            <a:ext cx="888366" cy="274280"/>
          </a:xfrm>
          <a:prstGeom prst="rect">
            <a:avLst/>
          </a:prstGeom>
          <a:pattFill prst="dkDnDiag">
            <a:fgClr>
              <a:sysClr val="windowText" lastClr="000000">
                <a:lumMod val="85000"/>
                <a:lumOff val="15000"/>
              </a:sysClr>
            </a:fgClr>
            <a:bgClr>
              <a:sysClr val="windowText" lastClr="000000">
                <a:lumMod val="65000"/>
                <a:lumOff val="35000"/>
              </a:sysClr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06" name="直接连接符 45">
            <a:extLst>
              <a:ext uri="{FF2B5EF4-FFF2-40B4-BE49-F238E27FC236}">
                <a16:creationId xmlns:a16="http://schemas.microsoft.com/office/drawing/2014/main" xmlns="" id="{91ED2E86-E948-4A45-8172-DE223F395E8B}"/>
              </a:ext>
            </a:extLst>
          </p:cNvPr>
          <p:cNvCxnSpPr>
            <a:cxnSpLocks/>
          </p:cNvCxnSpPr>
          <p:nvPr/>
        </p:nvCxnSpPr>
        <p:spPr>
          <a:xfrm>
            <a:off x="6188552" y="718247"/>
            <a:ext cx="2731188" cy="0"/>
          </a:xfrm>
          <a:prstGeom prst="line">
            <a:avLst/>
          </a:prstGeom>
          <a:noFill/>
          <a:ln w="19050" cap="flat" cmpd="sng" algn="ctr">
            <a:solidFill>
              <a:srgbClr val="B88C00"/>
            </a:solidFill>
            <a:prstDash val="sysDash"/>
          </a:ln>
          <a:effectLst>
            <a:outerShdw dist="12700" dir="5400000" algn="t" rotWithShape="0">
              <a:srgbClr val="FFFF00">
                <a:alpha val="40000"/>
              </a:srgbClr>
            </a:outerShdw>
          </a:effectLst>
        </p:spPr>
      </p:cxnSp>
      <p:sp>
        <p:nvSpPr>
          <p:cNvPr id="107" name="TextBox 49">
            <a:extLst>
              <a:ext uri="{FF2B5EF4-FFF2-40B4-BE49-F238E27FC236}">
                <a16:creationId xmlns:a16="http://schemas.microsoft.com/office/drawing/2014/main" xmlns="" id="{98F5A650-1F5C-45A4-BE97-1C8329BAF88F}"/>
              </a:ext>
            </a:extLst>
          </p:cNvPr>
          <p:cNvSpPr txBox="1"/>
          <p:nvPr/>
        </p:nvSpPr>
        <p:spPr>
          <a:xfrm>
            <a:off x="6133382" y="287542"/>
            <a:ext cx="159500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SPRINT </a:t>
            </a:r>
            <a:r>
              <a:rPr kumimoji="0" lang="en-US" altLang="zh-CN" sz="24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itchFamily="34" charset="0"/>
                <a:ea typeface="微软雅黑" pitchFamily="34" charset="-122"/>
              </a:rPr>
              <a:t>IV</a:t>
            </a:r>
            <a:endParaRPr kumimoji="0" lang="zh-CN" altLang="en-US" sz="24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ysClr val="window" lastClr="FFFFFF"/>
              </a:solidFill>
              <a:effectLst/>
              <a:uLnTx/>
              <a:uFillTx/>
              <a:latin typeface="Agency FB" pitchFamily="34" charset="0"/>
              <a:ea typeface="微软雅黑" pitchFamily="34" charset="-122"/>
            </a:endParaRPr>
          </a:p>
        </p:txBody>
      </p:sp>
      <p:sp>
        <p:nvSpPr>
          <p:cNvPr id="108" name="TextBox 50">
            <a:extLst>
              <a:ext uri="{FF2B5EF4-FFF2-40B4-BE49-F238E27FC236}">
                <a16:creationId xmlns:a16="http://schemas.microsoft.com/office/drawing/2014/main" xmlns="" id="{7DAC8EB7-5531-4339-9B8E-29581AD4BAE5}"/>
              </a:ext>
            </a:extLst>
          </p:cNvPr>
          <p:cNvSpPr txBox="1"/>
          <p:nvPr/>
        </p:nvSpPr>
        <p:spPr>
          <a:xfrm>
            <a:off x="6381622" y="745543"/>
            <a:ext cx="2785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Deployment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Env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Testing: NAS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err="1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Env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Change: Change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IP (Research)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HA (Three Nodes)</a:t>
            </a:r>
            <a:endParaRPr lang="en-US" altLang="zh-CN" sz="8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Software Component, </a:t>
            </a: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v-1.4.x</a:t>
            </a:r>
            <a:endParaRPr lang="en-US" altLang="zh-CN" sz="8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 smtClean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LDAP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800" kern="0" dirty="0">
                <a:solidFill>
                  <a:srgbClr val="4C3A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</a:t>
            </a:r>
            <a:endParaRPr lang="en-US" altLang="zh-CN" sz="800" kern="0" dirty="0" smtClean="0">
              <a:solidFill>
                <a:srgbClr val="4C3A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1" name="TextBox 107">
            <a:extLst>
              <a:ext uri="{FF2B5EF4-FFF2-40B4-BE49-F238E27FC236}">
                <a16:creationId xmlns:a16="http://schemas.microsoft.com/office/drawing/2014/main" xmlns="" id="{4A79C94C-5E2A-49C7-A45C-CEFB74A65F77}"/>
              </a:ext>
            </a:extLst>
          </p:cNvPr>
          <p:cNvSpPr txBox="1"/>
          <p:nvPr/>
        </p:nvSpPr>
        <p:spPr bwMode="auto">
          <a:xfrm>
            <a:off x="7602659" y="6265353"/>
            <a:ext cx="1152574" cy="489282"/>
          </a:xfrm>
          <a:prstGeom prst="rect">
            <a:avLst/>
          </a:prstGeom>
          <a:noFill/>
        </p:spPr>
        <p:txBody>
          <a:bodyPr lIns="182828" tIns="146263" rIns="182828" bIns="146263">
            <a:spAutoFit/>
          </a:bodyPr>
          <a:lstStyle/>
          <a:p>
            <a:pPr algn="r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1400" b="1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微軟正黑體"/>
              </a:rPr>
              <a:t>2020/Q1</a:t>
            </a:r>
          </a:p>
        </p:txBody>
      </p:sp>
      <p:sp>
        <p:nvSpPr>
          <p:cNvPr id="112" name="椭圆 47">
            <a:extLst>
              <a:ext uri="{FF2B5EF4-FFF2-40B4-BE49-F238E27FC236}">
                <a16:creationId xmlns:a16="http://schemas.microsoft.com/office/drawing/2014/main" xmlns="" id="{077D092F-522E-47D9-8F93-B8C5A670048F}"/>
              </a:ext>
            </a:extLst>
          </p:cNvPr>
          <p:cNvSpPr/>
          <p:nvPr/>
        </p:nvSpPr>
        <p:spPr>
          <a:xfrm>
            <a:off x="8106362" y="6121353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F79646">
                  <a:lumMod val="75000"/>
                </a:srgbClr>
              </a:gs>
              <a:gs pos="54000">
                <a:srgbClr val="FFCE33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 cap="flat" cmpd="sng" algn="ctr">
            <a:solidFill>
              <a:srgbClr val="A47D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13" name="標題 2">
            <a:extLst>
              <a:ext uri="{FF2B5EF4-FFF2-40B4-BE49-F238E27FC236}">
                <a16:creationId xmlns:a16="http://schemas.microsoft.com/office/drawing/2014/main" xmlns="" id="{A645477E-A709-4488-965E-3DD6397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3200" b="1" kern="0" dirty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+mn-lt"/>
                <a:ea typeface="微软雅黑" pitchFamily="34" charset="-122"/>
                <a:cs typeface="+mn-cs"/>
              </a:rPr>
              <a:t>Data Service Server Roadmap</a:t>
            </a: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xmlns="" id="{5293F818-FCF8-4E39-B1C0-B4116430363A}"/>
              </a:ext>
            </a:extLst>
          </p:cNvPr>
          <p:cNvCxnSpPr>
            <a:cxnSpLocks/>
          </p:cNvCxnSpPr>
          <p:nvPr/>
        </p:nvCxnSpPr>
        <p:spPr>
          <a:xfrm flipV="1">
            <a:off x="894650" y="757731"/>
            <a:ext cx="35504" cy="561185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標題 2">
            <a:extLst>
              <a:ext uri="{FF2B5EF4-FFF2-40B4-BE49-F238E27FC236}">
                <a16:creationId xmlns:a16="http://schemas.microsoft.com/office/drawing/2014/main" xmlns="" id="{A645477E-A709-4488-965E-3DD63976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altLang="zh-TW" sz="3200" b="1" kern="0" dirty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+mn-lt"/>
                <a:ea typeface="微软雅黑" pitchFamily="34" charset="-122"/>
                <a:cs typeface="+mn-cs"/>
              </a:rPr>
              <a:t>Software Component, v-1.0.0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91" y="867266"/>
            <a:ext cx="3812248" cy="548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31" y="1461661"/>
            <a:ext cx="41719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5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125363</TotalTime>
  <Words>106</Words>
  <Application>Microsoft Office PowerPoint</Application>
  <PresentationFormat>自訂</PresentationFormat>
  <Paragraphs>37</Paragraphs>
  <Slides>2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Tema di Office</vt:lpstr>
      <vt:lpstr>Data Service Server Roadmap</vt:lpstr>
      <vt:lpstr>Software Component, v-1.0.0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Sephiroth.Wang</dc:creator>
  <cp:lastModifiedBy>Zach.Chih</cp:lastModifiedBy>
  <cp:revision>272</cp:revision>
  <dcterms:created xsi:type="dcterms:W3CDTF">2017-02-22T08:40:44Z</dcterms:created>
  <dcterms:modified xsi:type="dcterms:W3CDTF">2019-07-17T06:14:29Z</dcterms:modified>
</cp:coreProperties>
</file>