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0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1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2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3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4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6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7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8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9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0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21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24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654" r:id="rId3"/>
    <p:sldMasterId id="2147483721" r:id="rId4"/>
    <p:sldMasterId id="2147483725" r:id="rId5"/>
    <p:sldMasterId id="2147483726" r:id="rId6"/>
    <p:sldMasterId id="2147483727" r:id="rId7"/>
    <p:sldMasterId id="2147483728" r:id="rId8"/>
    <p:sldMasterId id="2147483729" r:id="rId9"/>
    <p:sldMasterId id="2147484188" r:id="rId10"/>
    <p:sldMasterId id="2147487616" r:id="rId11"/>
    <p:sldMasterId id="2147487861" r:id="rId12"/>
    <p:sldMasterId id="2147488132" r:id="rId13"/>
    <p:sldMasterId id="2147488145" r:id="rId14"/>
    <p:sldMasterId id="2147488769" r:id="rId15"/>
    <p:sldMasterId id="2147488945" r:id="rId16"/>
    <p:sldMasterId id="2147489489" r:id="rId17"/>
    <p:sldMasterId id="2147490629" r:id="rId18"/>
    <p:sldMasterId id="2147491238" r:id="rId19"/>
    <p:sldMasterId id="2147492305" r:id="rId20"/>
    <p:sldMasterId id="2147492318" r:id="rId21"/>
    <p:sldMasterId id="2147493975" r:id="rId22"/>
    <p:sldMasterId id="2147493987" r:id="rId23"/>
    <p:sldMasterId id="2147494000" r:id="rId24"/>
    <p:sldMasterId id="2147494012" r:id="rId25"/>
  </p:sldMasterIdLst>
  <p:notesMasterIdLst>
    <p:notesMasterId r:id="rId37"/>
  </p:notesMasterIdLst>
  <p:handoutMasterIdLst>
    <p:handoutMasterId r:id="rId38"/>
  </p:handoutMasterIdLst>
  <p:sldIdLst>
    <p:sldId id="959" r:id="rId26"/>
    <p:sldId id="1185" r:id="rId27"/>
    <p:sldId id="1186" r:id="rId28"/>
    <p:sldId id="984" r:id="rId29"/>
    <p:sldId id="1184" r:id="rId30"/>
    <p:sldId id="974" r:id="rId31"/>
    <p:sldId id="1183" r:id="rId32"/>
    <p:sldId id="975" r:id="rId33"/>
    <p:sldId id="986" r:id="rId34"/>
    <p:sldId id="1158" r:id="rId35"/>
    <p:sldId id="958" r:id="rId36"/>
  </p:sldIdLst>
  <p:sldSz cx="9144000" cy="6858000" type="screen4x3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20">
          <p15:clr>
            <a:srgbClr val="A4A3A4"/>
          </p15:clr>
        </p15:guide>
        <p15:guide id="2" pos="389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33"/>
    <a:srgbClr val="25EB25"/>
    <a:srgbClr val="99FFCC"/>
    <a:srgbClr val="0000FF"/>
    <a:srgbClr val="99FF33"/>
    <a:srgbClr val="000073"/>
    <a:srgbClr val="83F51B"/>
    <a:srgbClr val="002060"/>
    <a:srgbClr val="6666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60023" autoAdjust="0"/>
  </p:normalViewPr>
  <p:slideViewPr>
    <p:cSldViewPr snapToGrid="0">
      <p:cViewPr>
        <p:scale>
          <a:sx n="75" d="100"/>
          <a:sy n="75" d="100"/>
        </p:scale>
        <p:origin x="-2796" y="72"/>
      </p:cViewPr>
      <p:guideLst>
        <p:guide orient="horz" pos="3420"/>
        <p:guide pos="3899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3018" y="-102"/>
      </p:cViewPr>
      <p:guideLst>
        <p:guide orient="horz" pos="3130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30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B95D4593-53C6-4B0B-99FD-F0A04F132E79}" type="datetime1">
              <a:rPr lang="en-US" altLang="zh-TW"/>
              <a:pPr>
                <a:defRPr/>
              </a:pPr>
              <a:t>10/18/2018</a:t>
            </a:fld>
            <a:endParaRPr lang="en-US" altLang="zh-TW" dirty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30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 defTabSz="95686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E3B9B2C-8EF7-4704-881E-6E3C36DADB4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887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30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>
            <a:lvl1pPr algn="r"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6ACF1A52-75E6-4EFA-8794-A0EB4EC087AD}" type="datetime1">
              <a:rPr lang="en-US" altLang="zh-TW"/>
              <a:pPr>
                <a:defRPr/>
              </a:pPr>
              <a:t>10/18/2018</a:t>
            </a:fld>
            <a:endParaRPr lang="en-US" altLang="zh-TW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51" y="4720985"/>
            <a:ext cx="4994299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defTabSz="955516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30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4" tIns="47837" rIns="95674" bIns="47837" numCol="1" anchor="b" anchorCtr="0" compatLnSpc="1">
            <a:prstTxWarp prst="textNoShape">
              <a:avLst/>
            </a:prstTxWarp>
          </a:bodyPr>
          <a:lstStyle>
            <a:lvl1pPr algn="r" defTabSz="95686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86B095A-F3D2-4F78-ABB8-47F79CCADFD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6631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76BD2-776F-44EA-BD3B-1319D57D0051}" type="slidenum">
              <a:rPr lang="en-US" altLang="zh-TW" smtClean="0">
                <a:solidFill>
                  <a:prstClr val="black"/>
                </a:solidFill>
              </a:rPr>
              <a:pPr/>
              <a:t>1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baseline="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910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4B3FD-BB82-49B4-A015-B9C7A9BEC72A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5" name="備忘稿版面配置區 2"/>
          <p:cNvSpPr>
            <a:spLocks noGrp="1"/>
          </p:cNvSpPr>
          <p:nvPr>
            <p:ph type="body" idx="1"/>
          </p:nvPr>
        </p:nvSpPr>
        <p:spPr>
          <a:xfrm>
            <a:off x="1089676" y="4874188"/>
            <a:ext cx="4782098" cy="5054311"/>
          </a:xfrm>
        </p:spPr>
        <p:txBody>
          <a:bodyPr/>
          <a:lstStyle/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020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166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166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3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400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980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586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67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6B095A-F3D2-4F78-ABB8-47F79CCADFD5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65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F40A39A-6419-42DA-A879-5687C23F4F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15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6A111FC-F5E2-4DC3-A4B3-5A72D40F28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6201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227090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21455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12681863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4413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378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8414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05231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92510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0624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3985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C7DFCBE-2D61-43B5-886A-A483F77CF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2475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265614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18869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109802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0980919"/>
      </p:ext>
    </p:extLst>
  </p:cSld>
  <p:clrMapOvr>
    <a:masterClrMapping/>
  </p:clrMapOvr>
  <p:transition advTm="5000">
    <p:zo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4097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41600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926898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2320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37112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926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33375"/>
            <a:ext cx="8302625" cy="57927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DDACE40-4C02-44D2-83D4-6F106654B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0188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5867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28808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105978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524951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138344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66540422"/>
      </p:ext>
    </p:extLst>
  </p:cSld>
  <p:clrMapOvr>
    <a:masterClrMapping/>
  </p:clrMapOvr>
  <p:transition advTm="5000">
    <p:zo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94043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0652539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604081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004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228382"/>
      </p:ext>
    </p:extLst>
  </p:cSld>
  <p:clrMapOvr>
    <a:masterClrMapping/>
  </p:clrMapOvr>
  <p:transition advTm="5000">
    <p:zo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25364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59704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4219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81334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7237416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34092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481355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1939537"/>
      </p:ext>
    </p:extLst>
  </p:cSld>
  <p:clrMapOvr>
    <a:masterClrMapping/>
  </p:clrMapOvr>
  <p:transition advTm="5000">
    <p:zo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065429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14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4343548"/>
      </p:ext>
    </p:extLst>
  </p:cSld>
  <p:clrMapOvr>
    <a:masterClrMapping/>
  </p:clrMapOvr>
  <p:transition advTm="5000">
    <p:zo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446025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1657553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143374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101386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4070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077595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8054755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8019595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0826919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7530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8472548"/>
      </p:ext>
    </p:extLst>
  </p:cSld>
  <p:clrMapOvr>
    <a:masterClrMapping/>
  </p:clrMapOvr>
  <p:transition advTm="5000">
    <p:zo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410059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5186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006667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879317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5345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5549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669381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420058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524905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095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0089434"/>
      </p:ext>
    </p:extLst>
  </p:cSld>
  <p:clrMapOvr>
    <a:masterClrMapping/>
  </p:clrMapOvr>
  <p:transition advTm="5000">
    <p:zoom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784308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0010146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644984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4272284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773259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300493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1385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625637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401405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6368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940020"/>
      </p:ext>
    </p:extLst>
  </p:cSld>
  <p:clrMapOvr>
    <a:masterClrMapping/>
  </p:clrMapOvr>
  <p:transition advTm="5000">
    <p:zoom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33038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73511074"/>
      </p:ext>
    </p:extLst>
  </p:cSld>
  <p:clrMapOvr>
    <a:masterClrMapping/>
  </p:clrMapOvr>
  <p:transition advTm="5000">
    <p:zo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66025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6283391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58948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190458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7334268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9184493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98750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3838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9662374"/>
      </p:ext>
    </p:extLst>
  </p:cSld>
  <p:clrMapOvr>
    <a:masterClrMapping/>
  </p:clrMapOvr>
  <p:transition advTm="5000">
    <p:zoom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6221460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878349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365374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616628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87362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71631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499031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169868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085394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013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989438"/>
      </p:ext>
    </p:extLst>
  </p:cSld>
  <p:clrMapOvr>
    <a:masterClrMapping/>
  </p:clrMapOvr>
  <p:transition advTm="5000">
    <p:zoom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68609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690905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9356487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79441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轉存精靈-1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410325"/>
            <a:ext cx="1103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20626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87837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249846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1227582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8303430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999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BF82A092-167E-4BE7-865C-94DB68C2D8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655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304818"/>
      </p:ext>
    </p:extLst>
  </p:cSld>
  <p:clrMapOvr>
    <a:masterClrMapping/>
  </p:clrMapOvr>
  <p:transition advTm="5000">
    <p:zoom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34102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27894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6356062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841966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9310744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06777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506935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660282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1646853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6423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2690904"/>
      </p:ext>
    </p:extLst>
  </p:cSld>
  <p:clrMapOvr>
    <a:masterClrMapping/>
  </p:clrMapOvr>
  <p:transition advTm="5000">
    <p:zoom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8956210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62203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576154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371540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415822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0592725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322263"/>
            <a:ext cx="8162925" cy="74771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00063" y="1295400"/>
            <a:ext cx="8110537" cy="46783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75862531"/>
      </p:ext>
    </p:extLst>
  </p:cSld>
  <p:clrMapOvr>
    <a:masterClrMapping/>
  </p:clrMapOvr>
  <p:transition advTm="5000">
    <p:zoom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2588836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3825448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7154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85060899"/>
      </p:ext>
    </p:extLst>
  </p:cSld>
  <p:clrMapOvr>
    <a:masterClrMapping/>
  </p:clrMapOvr>
  <p:transition advTm="5000">
    <p:zoom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5731401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969105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2284357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9118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882231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689222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3774876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5311068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50458567"/>
      </p:ext>
    </p:extLst>
  </p:cSld>
  <p:clrMapOvr>
    <a:masterClrMapping/>
  </p:clrMapOvr>
  <p:transition advTm="5000">
    <p:zoom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247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216472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028925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518072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94658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581622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8597319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312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357748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285948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615095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02507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632446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701634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4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2024152"/>
      </p:ext>
    </p:extLst>
  </p:cSld>
  <p:clrMapOvr>
    <a:masterClrMapping/>
  </p:clrMapOvr>
  <p:transition advTm="5000">
    <p:zoom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29565684"/>
      </p:ext>
    </p:extLst>
  </p:cSld>
  <p:clrMapOvr>
    <a:masterClrMapping/>
  </p:clrMapOvr>
  <p:transition advTm="5000">
    <p:zoom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3947465"/>
      </p:ext>
    </p:extLst>
  </p:cSld>
  <p:clrMapOvr>
    <a:masterClrMapping/>
  </p:clrMapOvr>
  <p:transition advTm="5000">
    <p:zoom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0597245"/>
      </p:ext>
    </p:extLst>
  </p:cSld>
  <p:clrMapOvr>
    <a:masterClrMapping/>
  </p:clrMapOvr>
  <p:transition advTm="5000">
    <p:zoom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13467522"/>
      </p:ext>
    </p:extLst>
  </p:cSld>
  <p:clrMapOvr>
    <a:masterClrMapping/>
  </p:clrMapOvr>
  <p:transition advTm="5000">
    <p:zoom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96617307"/>
      </p:ext>
    </p:extLst>
  </p:cSld>
  <p:clrMapOvr>
    <a:masterClrMapping/>
  </p:clrMapOvr>
  <p:transition advTm="5000">
    <p:zoom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226370"/>
      </p:ext>
    </p:extLst>
  </p:cSld>
  <p:clrMapOvr>
    <a:masterClrMapping/>
  </p:clrMapOvr>
  <p:transition advTm="5000">
    <p:zoom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2719896"/>
      </p:ext>
    </p:extLst>
  </p:cSld>
  <p:clrMapOvr>
    <a:masterClrMapping/>
  </p:clrMapOvr>
  <p:transition advTm="5000">
    <p:zoom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2683654"/>
      </p:ext>
    </p:extLst>
  </p:cSld>
  <p:clrMapOvr>
    <a:masterClrMapping/>
  </p:clrMapOvr>
  <p:transition advTm="5000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41515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66570303"/>
      </p:ext>
    </p:extLst>
  </p:cSld>
  <p:clrMapOvr>
    <a:masterClrMapping/>
  </p:clrMapOvr>
  <p:transition advTm="5000">
    <p:zoom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5781674"/>
      </p:ext>
    </p:extLst>
  </p:cSld>
  <p:clrMapOvr>
    <a:masterClrMapping/>
  </p:clrMapOvr>
  <p:transition advTm="5000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35732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210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9D469CC-B3DC-4506-B39E-43F04322B1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64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9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5365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0749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78987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7079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8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5995855"/>
      </p:ext>
    </p:extLst>
  </p:cSld>
  <p:clrMapOvr>
    <a:masterClrMapping/>
  </p:clrMapOvr>
  <p:transition advTm="5000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5750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19184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2245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54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8398FB3E-AD48-413E-A995-04A80B9CD8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588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7218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6517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0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926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2825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26696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82386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465184231"/>
      </p:ext>
    </p:extLst>
  </p:cSld>
  <p:clrMapOvr>
    <a:masterClrMapping/>
  </p:clrMapOvr>
  <p:transition advTm="5000"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9259007"/>
      </p:ext>
    </p:extLst>
  </p:cSld>
  <p:clrMapOvr>
    <a:masterClrMapping/>
  </p:clrMapOvr>
  <p:transition advTm="5000"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436613"/>
      </p:ext>
    </p:extLst>
  </p:cSld>
  <p:clrMapOvr>
    <a:masterClrMapping/>
  </p:clrMapOvr>
  <p:transition advTm="500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EF9B671-4A4A-4B54-9937-07E6023198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7402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8429430"/>
      </p:ext>
    </p:extLst>
  </p:cSld>
  <p:clrMapOvr>
    <a:masterClrMapping/>
  </p:clrMapOvr>
  <p:transition advTm="5000"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7018956"/>
      </p:ext>
    </p:extLst>
  </p:cSld>
  <p:clrMapOvr>
    <a:masterClrMapping/>
  </p:clrMapOvr>
  <p:transition advTm="5000"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7389999"/>
      </p:ext>
    </p:extLst>
  </p:cSld>
  <p:clrMapOvr>
    <a:masterClrMapping/>
  </p:clrMapOvr>
  <p:transition advTm="5000"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350814"/>
      </p:ext>
    </p:extLst>
  </p:cSld>
  <p:clrMapOvr>
    <a:masterClrMapping/>
  </p:clrMapOvr>
  <p:transition advTm="5000"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7241461"/>
      </p:ext>
    </p:extLst>
  </p:cSld>
  <p:clrMapOvr>
    <a:masterClrMapping/>
  </p:clrMapOvr>
  <p:transition advTm="5000"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3368270"/>
      </p:ext>
    </p:extLst>
  </p:cSld>
  <p:clrMapOvr>
    <a:masterClrMapping/>
  </p:clrMapOvr>
  <p:transition advTm="5000"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6486742"/>
      </p:ext>
    </p:extLst>
  </p:cSld>
  <p:clrMapOvr>
    <a:masterClrMapping/>
  </p:clrMapOvr>
  <p:transition advTm="5000"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9929898"/>
      </p:ext>
    </p:extLst>
  </p:cSld>
  <p:clrMapOvr>
    <a:masterClrMapping/>
  </p:clrMapOvr>
  <p:transition advTm="5000"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591265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699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5D034C29-8FAD-4982-BC8A-DBEA846B2E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04444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2335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92490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524461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3544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9886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9373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12356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750022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142647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66171575"/>
      </p:ext>
    </p:extLst>
  </p:cSld>
  <p:clrMapOvr>
    <a:masterClrMapping/>
  </p:clrMapOvr>
  <p:transition advTm="50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13B3510-A96C-4C39-BCE3-139B87E309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2150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68012989"/>
      </p:ext>
    </p:extLst>
  </p:cSld>
  <p:clrMapOvr>
    <a:masterClrMapping/>
  </p:clrMapOvr>
  <p:transition advTm="5000"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5741396"/>
      </p:ext>
    </p:extLst>
  </p:cSld>
  <p:clrMapOvr>
    <a:masterClrMapping/>
  </p:clrMapOvr>
  <p:transition advTm="5000"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3" y="1295400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0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5308608"/>
      </p:ext>
    </p:extLst>
  </p:cSld>
  <p:clrMapOvr>
    <a:masterClrMapping/>
  </p:clrMapOvr>
  <p:transition advTm="5000"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05588743"/>
      </p:ext>
    </p:extLst>
  </p:cSld>
  <p:clrMapOvr>
    <a:masterClrMapping/>
  </p:clrMapOvr>
  <p:transition advTm="5000"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36144985"/>
      </p:ext>
    </p:extLst>
  </p:cSld>
  <p:clrMapOvr>
    <a:masterClrMapping/>
  </p:clrMapOvr>
  <p:transition advTm="5000"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142693"/>
      </p:ext>
    </p:extLst>
  </p:cSld>
  <p:clrMapOvr>
    <a:masterClrMapping/>
  </p:clrMapOvr>
  <p:transition advTm="5000"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8862787"/>
      </p:ext>
    </p:extLst>
  </p:cSld>
  <p:clrMapOvr>
    <a:masterClrMapping/>
  </p:clrMapOvr>
  <p:transition advTm="5000"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5857864"/>
      </p:ext>
    </p:extLst>
  </p:cSld>
  <p:clrMapOvr>
    <a:masterClrMapping/>
  </p:clrMapOvr>
  <p:transition advTm="5000"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83201377"/>
      </p:ext>
    </p:extLst>
  </p:cSld>
  <p:clrMapOvr>
    <a:masterClrMapping/>
  </p:clrMapOvr>
  <p:transition advTm="5000">
    <p:zo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04370203"/>
      </p:ext>
    </p:extLst>
  </p:cSld>
  <p:clrMapOvr>
    <a:masterClrMapping/>
  </p:clrMapOvr>
  <p:transition advTm="50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BFB2CD92-90BF-42D2-A7D4-7E048DB66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3196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24705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02892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51807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9465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58162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85973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312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935774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285948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61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D1AF417-724E-449C-A815-CEE3F1D3ED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6154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025076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94438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876867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1343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6415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046731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805155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4807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964244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2170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6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6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6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6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6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7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65.xml"/><Relationship Id="rId10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2113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99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9384555A-29E6-48DB-A18E-86CF6A9E4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48" r:id="rId1"/>
    <p:sldLayoutId id="2147493749" r:id="rId2"/>
    <p:sldLayoutId id="2147493750" r:id="rId3"/>
    <p:sldLayoutId id="2147493751" r:id="rId4"/>
    <p:sldLayoutId id="2147493752" r:id="rId5"/>
    <p:sldLayoutId id="2147493753" r:id="rId6"/>
    <p:sldLayoutId id="2147493754" r:id="rId7"/>
    <p:sldLayoutId id="2147493755" r:id="rId8"/>
    <p:sldLayoutId id="2147493756" r:id="rId9"/>
    <p:sldLayoutId id="2147493757" r:id="rId10"/>
    <p:sldLayoutId id="2147493758" r:id="rId11"/>
    <p:sldLayoutId id="2147493759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36" r:id="rId1"/>
    <p:sldLayoutId id="2147493837" r:id="rId2"/>
    <p:sldLayoutId id="2147493838" r:id="rId3"/>
    <p:sldLayoutId id="2147493839" r:id="rId4"/>
    <p:sldLayoutId id="2147493840" r:id="rId5"/>
    <p:sldLayoutId id="2147493841" r:id="rId6"/>
    <p:sldLayoutId id="2147493842" r:id="rId7"/>
    <p:sldLayoutId id="2147493843" r:id="rId8"/>
    <p:sldLayoutId id="2147493844" r:id="rId9"/>
    <p:sldLayoutId id="2147493845" r:id="rId10"/>
    <p:sldLayoutId id="2147493846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47" r:id="rId1"/>
    <p:sldLayoutId id="2147493848" r:id="rId2"/>
    <p:sldLayoutId id="2147493849" r:id="rId3"/>
    <p:sldLayoutId id="2147493850" r:id="rId4"/>
    <p:sldLayoutId id="2147493851" r:id="rId5"/>
    <p:sldLayoutId id="2147493852" r:id="rId6"/>
    <p:sldLayoutId id="2147493853" r:id="rId7"/>
    <p:sldLayoutId id="2147493854" r:id="rId8"/>
    <p:sldLayoutId id="2147493855" r:id="rId9"/>
    <p:sldLayoutId id="2147493856" r:id="rId10"/>
    <p:sldLayoutId id="2147493857" r:id="rId11"/>
    <p:sldLayoutId id="2147493969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58" r:id="rId1"/>
    <p:sldLayoutId id="2147493859" r:id="rId2"/>
    <p:sldLayoutId id="2147493860" r:id="rId3"/>
    <p:sldLayoutId id="2147493861" r:id="rId4"/>
    <p:sldLayoutId id="2147493862" r:id="rId5"/>
    <p:sldLayoutId id="2147493863" r:id="rId6"/>
    <p:sldLayoutId id="2147493864" r:id="rId7"/>
    <p:sldLayoutId id="2147493865" r:id="rId8"/>
    <p:sldLayoutId id="2147493866" r:id="rId9"/>
    <p:sldLayoutId id="2147493867" r:id="rId10"/>
    <p:sldLayoutId id="2147493868" r:id="rId11"/>
    <p:sldLayoutId id="2147493970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69" r:id="rId1"/>
    <p:sldLayoutId id="2147493870" r:id="rId2"/>
    <p:sldLayoutId id="2147493871" r:id="rId3"/>
    <p:sldLayoutId id="2147493872" r:id="rId4"/>
    <p:sldLayoutId id="2147493873" r:id="rId5"/>
    <p:sldLayoutId id="2147493874" r:id="rId6"/>
    <p:sldLayoutId id="2147493875" r:id="rId7"/>
    <p:sldLayoutId id="2147493876" r:id="rId8"/>
    <p:sldLayoutId id="2147493877" r:id="rId9"/>
    <p:sldLayoutId id="2147493878" r:id="rId10"/>
    <p:sldLayoutId id="2147493879" r:id="rId11"/>
    <p:sldLayoutId id="2147493971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80" r:id="rId1"/>
    <p:sldLayoutId id="2147493881" r:id="rId2"/>
    <p:sldLayoutId id="2147493882" r:id="rId3"/>
    <p:sldLayoutId id="2147493883" r:id="rId4"/>
    <p:sldLayoutId id="2147493884" r:id="rId5"/>
    <p:sldLayoutId id="2147493885" r:id="rId6"/>
    <p:sldLayoutId id="2147493886" r:id="rId7"/>
    <p:sldLayoutId id="2147493887" r:id="rId8"/>
    <p:sldLayoutId id="2147493888" r:id="rId9"/>
    <p:sldLayoutId id="2147493889" r:id="rId10"/>
    <p:sldLayoutId id="2147493890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91" r:id="rId1"/>
    <p:sldLayoutId id="2147493892" r:id="rId2"/>
    <p:sldLayoutId id="2147493893" r:id="rId3"/>
    <p:sldLayoutId id="2147493894" r:id="rId4"/>
    <p:sldLayoutId id="2147493895" r:id="rId5"/>
    <p:sldLayoutId id="2147493896" r:id="rId6"/>
    <p:sldLayoutId id="2147493897" r:id="rId7"/>
    <p:sldLayoutId id="2147493898" r:id="rId8"/>
    <p:sldLayoutId id="2147493899" r:id="rId9"/>
    <p:sldLayoutId id="2147493900" r:id="rId10"/>
    <p:sldLayoutId id="214749390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02" r:id="rId1"/>
    <p:sldLayoutId id="2147493903" r:id="rId2"/>
    <p:sldLayoutId id="2147493904" r:id="rId3"/>
    <p:sldLayoutId id="2147493905" r:id="rId4"/>
    <p:sldLayoutId id="2147493906" r:id="rId5"/>
    <p:sldLayoutId id="2147493907" r:id="rId6"/>
    <p:sldLayoutId id="2147493908" r:id="rId7"/>
    <p:sldLayoutId id="2147493909" r:id="rId8"/>
    <p:sldLayoutId id="2147493910" r:id="rId9"/>
    <p:sldLayoutId id="2147493911" r:id="rId10"/>
    <p:sldLayoutId id="2147493912" r:id="rId11"/>
    <p:sldLayoutId id="2147493972" r:id="rId12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13" r:id="rId1"/>
    <p:sldLayoutId id="2147493914" r:id="rId2"/>
    <p:sldLayoutId id="2147493915" r:id="rId3"/>
    <p:sldLayoutId id="2147493916" r:id="rId4"/>
    <p:sldLayoutId id="2147493917" r:id="rId5"/>
    <p:sldLayoutId id="2147493918" r:id="rId6"/>
    <p:sldLayoutId id="2147493919" r:id="rId7"/>
    <p:sldLayoutId id="2147493920" r:id="rId8"/>
    <p:sldLayoutId id="2147493921" r:id="rId9"/>
    <p:sldLayoutId id="2147493922" r:id="rId10"/>
    <p:sldLayoutId id="2147493923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24" r:id="rId1"/>
    <p:sldLayoutId id="2147493925" r:id="rId2"/>
    <p:sldLayoutId id="2147493926" r:id="rId3"/>
    <p:sldLayoutId id="2147493927" r:id="rId4"/>
    <p:sldLayoutId id="2147493928" r:id="rId5"/>
    <p:sldLayoutId id="2147493929" r:id="rId6"/>
    <p:sldLayoutId id="2147493930" r:id="rId7"/>
    <p:sldLayoutId id="2147493931" r:id="rId8"/>
    <p:sldLayoutId id="2147493932" r:id="rId9"/>
    <p:sldLayoutId id="2147493933" r:id="rId10"/>
    <p:sldLayoutId id="214749393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  <p:pic>
        <p:nvPicPr>
          <p:cNvPr id="19460" name="圖片 2" descr="轉存精靈-1.g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410325"/>
            <a:ext cx="1103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93973" r:id="rId1"/>
    <p:sldLayoutId id="2147493935" r:id="rId2"/>
    <p:sldLayoutId id="2147493936" r:id="rId3"/>
    <p:sldLayoutId id="2147493937" r:id="rId4"/>
    <p:sldLayoutId id="2147493938" r:id="rId5"/>
    <p:sldLayoutId id="2147493939" r:id="rId6"/>
    <p:sldLayoutId id="2147493940" r:id="rId7"/>
    <p:sldLayoutId id="2147493941" r:id="rId8"/>
    <p:sldLayoutId id="2147493942" r:id="rId9"/>
    <p:sldLayoutId id="2147493943" r:id="rId10"/>
    <p:sldLayoutId id="2147493944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67" r:id="rId1"/>
    <p:sldLayoutId id="2147493760" r:id="rId2"/>
    <p:sldLayoutId id="2147493761" r:id="rId3"/>
    <p:sldLayoutId id="2147493762" r:id="rId4"/>
    <p:sldLayoutId id="2147493763" r:id="rId5"/>
    <p:sldLayoutId id="2147493764" r:id="rId6"/>
    <p:sldLayoutId id="2147493765" r:id="rId7"/>
    <p:sldLayoutId id="2147493766" r:id="rId8"/>
    <p:sldLayoutId id="2147493767" r:id="rId9"/>
    <p:sldLayoutId id="2147493768" r:id="rId10"/>
    <p:sldLayoutId id="2147493769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45" r:id="rId1"/>
    <p:sldLayoutId id="2147493946" r:id="rId2"/>
    <p:sldLayoutId id="2147493947" r:id="rId3"/>
    <p:sldLayoutId id="2147493948" r:id="rId4"/>
    <p:sldLayoutId id="2147493949" r:id="rId5"/>
    <p:sldLayoutId id="2147493950" r:id="rId6"/>
    <p:sldLayoutId id="2147493951" r:id="rId7"/>
    <p:sldLayoutId id="2147493952" r:id="rId8"/>
    <p:sldLayoutId id="2147493953" r:id="rId9"/>
    <p:sldLayoutId id="2147493954" r:id="rId10"/>
    <p:sldLayoutId id="2147493955" r:id="rId11"/>
    <p:sldLayoutId id="2147493974" r:id="rId12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Tahoma" pitchFamily="34" charset="0"/>
          <a:ea typeface="Microsoft JhengHei" pitchFamily="34" charset="-120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56" r:id="rId1"/>
    <p:sldLayoutId id="2147493957" r:id="rId2"/>
    <p:sldLayoutId id="2147493958" r:id="rId3"/>
    <p:sldLayoutId id="2147493959" r:id="rId4"/>
    <p:sldLayoutId id="2147493960" r:id="rId5"/>
    <p:sldLayoutId id="2147493961" r:id="rId6"/>
    <p:sldLayoutId id="2147493962" r:id="rId7"/>
    <p:sldLayoutId id="2147493963" r:id="rId8"/>
    <p:sldLayoutId id="2147493964" r:id="rId9"/>
    <p:sldLayoutId id="2147493965" r:id="rId10"/>
    <p:sldLayoutId id="2147493966" r:id="rId11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76" r:id="rId1"/>
    <p:sldLayoutId id="2147493977" r:id="rId2"/>
    <p:sldLayoutId id="2147493978" r:id="rId3"/>
    <p:sldLayoutId id="2147493979" r:id="rId4"/>
    <p:sldLayoutId id="2147493980" r:id="rId5"/>
    <p:sldLayoutId id="2147493981" r:id="rId6"/>
    <p:sldLayoutId id="2147493982" r:id="rId7"/>
    <p:sldLayoutId id="2147493983" r:id="rId8"/>
    <p:sldLayoutId id="2147493984" r:id="rId9"/>
    <p:sldLayoutId id="2147493985" r:id="rId10"/>
    <p:sldLayoutId id="2147493986" r:id="rId11"/>
  </p:sldLayoutIdLst>
  <p:transition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88" r:id="rId1"/>
    <p:sldLayoutId id="2147493989" r:id="rId2"/>
    <p:sldLayoutId id="2147493990" r:id="rId3"/>
    <p:sldLayoutId id="2147493991" r:id="rId4"/>
    <p:sldLayoutId id="2147493992" r:id="rId5"/>
    <p:sldLayoutId id="2147493993" r:id="rId6"/>
    <p:sldLayoutId id="2147493994" r:id="rId7"/>
    <p:sldLayoutId id="2147493995" r:id="rId8"/>
    <p:sldLayoutId id="2147493996" r:id="rId9"/>
    <p:sldLayoutId id="2147493997" r:id="rId10"/>
    <p:sldLayoutId id="2147493998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4001" r:id="rId1"/>
    <p:sldLayoutId id="2147494002" r:id="rId2"/>
    <p:sldLayoutId id="2147494003" r:id="rId3"/>
    <p:sldLayoutId id="2147494004" r:id="rId4"/>
    <p:sldLayoutId id="2147494005" r:id="rId5"/>
    <p:sldLayoutId id="2147494006" r:id="rId6"/>
    <p:sldLayoutId id="2147494007" r:id="rId7"/>
    <p:sldLayoutId id="2147494008" r:id="rId8"/>
    <p:sldLayoutId id="2147494009" r:id="rId9"/>
    <p:sldLayoutId id="2147494010" r:id="rId10"/>
    <p:sldLayoutId id="2147494011" r:id="rId11"/>
  </p:sldLayoutIdLst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3649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94013" r:id="rId1"/>
    <p:sldLayoutId id="2147494014" r:id="rId2"/>
    <p:sldLayoutId id="2147494015" r:id="rId3"/>
    <p:sldLayoutId id="2147494016" r:id="rId4"/>
    <p:sldLayoutId id="2147494017" r:id="rId5"/>
    <p:sldLayoutId id="2147494018" r:id="rId6"/>
    <p:sldLayoutId id="2147494019" r:id="rId7"/>
    <p:sldLayoutId id="2147494020" r:id="rId8"/>
    <p:sldLayoutId id="2147494021" r:id="rId9"/>
    <p:sldLayoutId id="2147494022" r:id="rId10"/>
    <p:sldLayoutId id="2147494023" r:id="rId11"/>
  </p:sldLayoutIdLst>
  <p:transition advTm="5000">
    <p:zoom/>
  </p:transition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70" r:id="rId1"/>
    <p:sldLayoutId id="2147493771" r:id="rId2"/>
    <p:sldLayoutId id="2147493772" r:id="rId3"/>
    <p:sldLayoutId id="2147493773" r:id="rId4"/>
    <p:sldLayoutId id="2147493774" r:id="rId5"/>
    <p:sldLayoutId id="2147493775" r:id="rId6"/>
    <p:sldLayoutId id="2147493776" r:id="rId7"/>
    <p:sldLayoutId id="2147493777" r:id="rId8"/>
    <p:sldLayoutId id="2147493778" r:id="rId9"/>
    <p:sldLayoutId id="2147493779" r:id="rId10"/>
    <p:sldLayoutId id="2147493780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968" r:id="rId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81" r:id="rId1"/>
    <p:sldLayoutId id="2147493782" r:id="rId2"/>
    <p:sldLayoutId id="2147493783" r:id="rId3"/>
    <p:sldLayoutId id="2147493784" r:id="rId4"/>
    <p:sldLayoutId id="2147493785" r:id="rId5"/>
    <p:sldLayoutId id="2147493786" r:id="rId6"/>
    <p:sldLayoutId id="2147493787" r:id="rId7"/>
    <p:sldLayoutId id="2147493788" r:id="rId8"/>
    <p:sldLayoutId id="2147493789" r:id="rId9"/>
    <p:sldLayoutId id="2147493790" r:id="rId10"/>
    <p:sldLayoutId id="2147493791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792" r:id="rId1"/>
    <p:sldLayoutId id="2147493793" r:id="rId2"/>
    <p:sldLayoutId id="2147493794" r:id="rId3"/>
    <p:sldLayoutId id="2147493795" r:id="rId4"/>
    <p:sldLayoutId id="2147493796" r:id="rId5"/>
    <p:sldLayoutId id="2147493797" r:id="rId6"/>
    <p:sldLayoutId id="2147493798" r:id="rId7"/>
    <p:sldLayoutId id="2147493799" r:id="rId8"/>
    <p:sldLayoutId id="2147493800" r:id="rId9"/>
    <p:sldLayoutId id="2147493801" r:id="rId10"/>
    <p:sldLayoutId id="2147493802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03" r:id="rId1"/>
    <p:sldLayoutId id="2147493804" r:id="rId2"/>
    <p:sldLayoutId id="2147493805" r:id="rId3"/>
    <p:sldLayoutId id="2147493806" r:id="rId4"/>
    <p:sldLayoutId id="2147493807" r:id="rId5"/>
    <p:sldLayoutId id="2147493808" r:id="rId6"/>
    <p:sldLayoutId id="2147493809" r:id="rId7"/>
    <p:sldLayoutId id="2147493810" r:id="rId8"/>
    <p:sldLayoutId id="2147493811" r:id="rId9"/>
    <p:sldLayoutId id="2147493812" r:id="rId10"/>
    <p:sldLayoutId id="2147493813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3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95400"/>
            <a:ext cx="811053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14" r:id="rId1"/>
    <p:sldLayoutId id="2147493815" r:id="rId2"/>
    <p:sldLayoutId id="2147493816" r:id="rId3"/>
    <p:sldLayoutId id="2147493817" r:id="rId4"/>
    <p:sldLayoutId id="2147493818" r:id="rId5"/>
    <p:sldLayoutId id="2147493819" r:id="rId6"/>
    <p:sldLayoutId id="2147493820" r:id="rId7"/>
    <p:sldLayoutId id="2147493821" r:id="rId8"/>
    <p:sldLayoutId id="2147493822" r:id="rId9"/>
    <p:sldLayoutId id="2147493823" r:id="rId10"/>
    <p:sldLayoutId id="2147493824" r:id="rId11"/>
  </p:sldLayoutIdLst>
  <p:transition advTm="5000">
    <p:zoom/>
  </p:transition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itchFamily="18" charset="0"/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3825" r:id="rId1"/>
    <p:sldLayoutId id="2147493826" r:id="rId2"/>
    <p:sldLayoutId id="2147493827" r:id="rId3"/>
    <p:sldLayoutId id="2147493828" r:id="rId4"/>
    <p:sldLayoutId id="2147493829" r:id="rId5"/>
    <p:sldLayoutId id="2147493830" r:id="rId6"/>
    <p:sldLayoutId id="2147493831" r:id="rId7"/>
    <p:sldLayoutId id="2147493832" r:id="rId8"/>
    <p:sldLayoutId id="2147493833" r:id="rId9"/>
    <p:sldLayoutId id="2147493834" r:id="rId10"/>
    <p:sldLayoutId id="2147493835" r:id="rId11"/>
  </p:sldLayoutIdLst>
  <p:hf hdr="0" ftr="0" dt="0"/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kubernetes.io/docs/concepts/services-networking/ingress/#the-ingress-resource" TargetMode="Externa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76030" y="4411030"/>
            <a:ext cx="39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FFFF"/>
                </a:solidFill>
                <a:latin typeface="Rockwell Extra Bold" panose="02060903040505020403" pitchFamily="18" charset="0"/>
                <a:ea typeface="微軟正黑體" pitchFamily="34" charset="-120"/>
              </a:rPr>
              <a:t>Zach </a:t>
            </a:r>
            <a:r>
              <a:rPr lang="en-US" altLang="zh-TW" sz="2400" b="1" dirty="0" err="1" smtClean="0">
                <a:solidFill>
                  <a:srgbClr val="FFFFFF"/>
                </a:solidFill>
                <a:latin typeface="Rockwell Extra Bold" panose="02060903040505020403" pitchFamily="18" charset="0"/>
                <a:ea typeface="微軟正黑體" pitchFamily="34" charset="-120"/>
              </a:rPr>
              <a:t>Chih</a:t>
            </a:r>
            <a:endParaRPr lang="en-US" altLang="zh-TW" sz="2400" b="1" dirty="0">
              <a:solidFill>
                <a:srgbClr val="FFFFFF"/>
              </a:solidFill>
              <a:latin typeface="Rockwell Extra Bold" panose="02060903040505020403" pitchFamily="18" charset="0"/>
              <a:ea typeface="新細明體" charset="-120"/>
            </a:endParaRPr>
          </a:p>
          <a:p>
            <a:r>
              <a:rPr lang="en-US" altLang="zh-TW" sz="2400" b="1" dirty="0" smtClean="0">
                <a:solidFill>
                  <a:srgbClr val="FFFFFF"/>
                </a:solidFill>
                <a:latin typeface="Franklin Gothic Medium" panose="020B0603020102020204" pitchFamily="34" charset="0"/>
                <a:ea typeface="新細明體" charset="-120"/>
              </a:rPr>
              <a:t>WISE-Cloud</a:t>
            </a:r>
            <a:endParaRPr lang="en-US" altLang="zh-TW" sz="2400" dirty="0">
              <a:solidFill>
                <a:srgbClr val="FFFFFF"/>
              </a:solidFill>
              <a:latin typeface="Franklin Gothic Medium" panose="020B0603020102020204" pitchFamily="34" charset="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itchFamily="34" charset="-120"/>
              </a:rPr>
              <a:t>Oct 19, 2018</a:t>
            </a:r>
            <a:endParaRPr lang="en-US" altLang="zh-TW" sz="2400" dirty="0">
              <a:solidFill>
                <a:srgbClr val="FFFFFF"/>
              </a:solidFill>
              <a:latin typeface="Franklin Gothic Medium" panose="020B0603020102020204" pitchFamily="34" charset="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6264" y="1412970"/>
            <a:ext cx="703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 err="1" smtClean="0">
                <a:solidFill>
                  <a:srgbClr val="FFFF00"/>
                </a:solidFill>
                <a:latin typeface="Tahoma" pitchFamily="34" charset="0"/>
                <a:ea typeface="新細明體" charset="-120"/>
                <a:cs typeface="Tahoma" pitchFamily="34" charset="0"/>
              </a:rPr>
              <a:t>Nginx</a:t>
            </a:r>
            <a:r>
              <a:rPr lang="en-US" altLang="zh-TW" sz="4800" b="1" dirty="0" smtClean="0">
                <a:solidFill>
                  <a:srgbClr val="FFFF00"/>
                </a:solidFill>
                <a:latin typeface="Tahoma" pitchFamily="34" charset="0"/>
                <a:ea typeface="新細明體" charset="-120"/>
                <a:cs typeface="Tahoma" pitchFamily="34" charset="0"/>
              </a:rPr>
              <a:t>-Ingress</a:t>
            </a:r>
            <a:endParaRPr lang="en-US" altLang="zh-TW" sz="4800" b="1" dirty="0">
              <a:solidFill>
                <a:srgbClr val="FFFF00"/>
              </a:solidFill>
              <a:latin typeface="Tahoma" pitchFamily="34" charset="0"/>
              <a:ea typeface="新細明體" charset="-12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159"/>
      </p:ext>
    </p:extLst>
  </p:cSld>
  <p:clrMapOvr>
    <a:masterClrMapping/>
  </p:clrMapOvr>
  <p:transition advTm="32544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GoRouter</a:t>
            </a:r>
            <a:r>
              <a:rPr lang="en-US" altLang="zh-TW" dirty="0"/>
              <a:t> vs. </a:t>
            </a:r>
            <a:r>
              <a:rPr lang="en-US" altLang="zh-TW" dirty="0" err="1"/>
              <a:t>Nginx</a:t>
            </a:r>
            <a:r>
              <a:rPr lang="en-US" altLang="zh-TW" dirty="0"/>
              <a:t>-Ingress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GoRouter</a:t>
            </a:r>
            <a:endParaRPr lang="en-US" altLang="zh-TW" dirty="0" smtClean="0"/>
          </a:p>
          <a:p>
            <a:pPr lvl="1">
              <a:buFontTx/>
              <a:buChar char="-"/>
            </a:pPr>
            <a:r>
              <a:rPr lang="en-US" altLang="zh-TW" b="0" dirty="0" smtClean="0"/>
              <a:t>Cloud </a:t>
            </a:r>
            <a:r>
              <a:rPr lang="en-US" altLang="zh-TW" b="0" dirty="0"/>
              <a:t>Foundry L7 HTTP </a:t>
            </a:r>
            <a:r>
              <a:rPr lang="en-US" altLang="zh-TW" b="0" dirty="0" smtClean="0"/>
              <a:t>router and reverse proxy</a:t>
            </a:r>
          </a:p>
          <a:p>
            <a:pPr lvl="1">
              <a:buFontTx/>
              <a:buChar char="-"/>
            </a:pPr>
            <a:r>
              <a:rPr lang="en-US" altLang="zh-TW" b="0" dirty="0" smtClean="0"/>
              <a:t>Health Check</a:t>
            </a:r>
          </a:p>
          <a:p>
            <a:pPr lvl="1">
              <a:buFontTx/>
              <a:buChar char="-"/>
            </a:pPr>
            <a:r>
              <a:rPr lang="en-US" altLang="zh-TW" b="0" dirty="0" smtClean="0"/>
              <a:t>Load balancing</a:t>
            </a:r>
          </a:p>
          <a:p>
            <a:pPr lvl="1">
              <a:buFontTx/>
              <a:buChar char="-"/>
            </a:pPr>
            <a:r>
              <a:rPr lang="en-US" altLang="zh-TW" b="0" dirty="0" smtClean="0"/>
              <a:t>TLS/SSL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Nginx</a:t>
            </a:r>
            <a:r>
              <a:rPr lang="en-US" altLang="zh-TW" dirty="0" smtClean="0"/>
              <a:t> - </a:t>
            </a:r>
            <a:r>
              <a:rPr lang="en-US" altLang="zh-TW" dirty="0"/>
              <a:t>Ingress</a:t>
            </a:r>
            <a:endParaRPr lang="en-US" altLang="zh-TW" dirty="0" smtClean="0"/>
          </a:p>
          <a:p>
            <a:pPr lvl="1">
              <a:buFontTx/>
              <a:buChar char="-"/>
            </a:pPr>
            <a:r>
              <a:rPr lang="en-US" altLang="zh-TW" b="0" dirty="0" smtClean="0"/>
              <a:t>L7 HTTP </a:t>
            </a:r>
            <a:r>
              <a:rPr lang="en-US" altLang="zh-TW" b="0" dirty="0"/>
              <a:t>and reverse proxy server</a:t>
            </a:r>
          </a:p>
          <a:p>
            <a:pPr lvl="1">
              <a:buFontTx/>
              <a:buChar char="-"/>
            </a:pPr>
            <a:r>
              <a:rPr lang="en-US" altLang="zh-TW" b="0" dirty="0" smtClean="0"/>
              <a:t>L4 TCP/UDP </a:t>
            </a:r>
            <a:r>
              <a:rPr lang="en-US" altLang="zh-TW" b="0" dirty="0"/>
              <a:t>proxy server</a:t>
            </a:r>
          </a:p>
          <a:p>
            <a:pPr lvl="1">
              <a:buFontTx/>
              <a:buChar char="-"/>
            </a:pPr>
            <a:r>
              <a:rPr lang="en-US" altLang="zh-TW" b="0" dirty="0"/>
              <a:t>Health Check</a:t>
            </a:r>
          </a:p>
          <a:p>
            <a:pPr lvl="1">
              <a:buFontTx/>
              <a:buChar char="-"/>
            </a:pPr>
            <a:r>
              <a:rPr lang="en-US" altLang="zh-TW" b="0" dirty="0"/>
              <a:t>Load </a:t>
            </a:r>
            <a:r>
              <a:rPr lang="en-US" altLang="zh-TW" b="0" dirty="0" smtClean="0"/>
              <a:t>balancing</a:t>
            </a:r>
          </a:p>
          <a:p>
            <a:pPr lvl="1">
              <a:buFontTx/>
              <a:buChar char="-"/>
            </a:pPr>
            <a:r>
              <a:rPr lang="en-US" altLang="zh-TW" b="0" dirty="0" smtClean="0"/>
              <a:t>TLS/SSL</a:t>
            </a:r>
            <a:endParaRPr lang="en-US" altLang="zh-TW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2606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2013簡體版WPCMainImage0820光底圖加字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50">
        <p:fade/>
      </p:transition>
    </mc:Choice>
    <mc:Fallback xmlns="">
      <p:transition spd="med" advTm="24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nginX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0686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34"/>
    </mc:Choice>
    <mc:Fallback xmlns="">
      <p:transition spd="slow" advTm="12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Nginx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r>
              <a:rPr lang="en-US" altLang="zh-TW" sz="2800" b="0" dirty="0" smtClean="0"/>
              <a:t>A </a:t>
            </a:r>
            <a:r>
              <a:rPr lang="en-US" altLang="zh-TW" sz="2800" b="0" dirty="0"/>
              <a:t>free, open-source, high-performance HTTP server, reverse proxy and load balancer.</a:t>
            </a:r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123635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3562"/>
    </mc:Choice>
    <mc:Fallback xmlns="">
      <p:transition spd="slow" advTm="535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nginX</a:t>
            </a:r>
            <a:r>
              <a:rPr lang="en-US" altLang="zh-TW" dirty="0" smtClean="0"/>
              <a:t>-Ingress-Controller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09851"/>
      </p:ext>
    </p:extLst>
  </p:cSld>
  <p:clrMapOvr>
    <a:masterClrMapping/>
  </p:clrMapOvr>
  <p:transition advTm="1234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Nginx</a:t>
            </a:r>
            <a:r>
              <a:rPr lang="en-US" altLang="zh-TW" dirty="0" smtClean="0"/>
              <a:t>-Ingress-Controller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r>
              <a:rPr lang="en-US" altLang="zh-TW" sz="2800" b="0" dirty="0"/>
              <a:t>The daemon monitors </a:t>
            </a:r>
            <a:r>
              <a:rPr lang="en-US" altLang="zh-TW" sz="2800" b="0" dirty="0">
                <a:hlinkClick r:id="rId5"/>
              </a:rPr>
              <a:t>Ingress resources</a:t>
            </a:r>
            <a:r>
              <a:rPr lang="en-US" altLang="zh-TW" sz="2800" b="0" dirty="0"/>
              <a:t> (requests for external connectivity) for services deployed in </a:t>
            </a:r>
            <a:r>
              <a:rPr lang="en-US" altLang="zh-TW" sz="2800" b="0" dirty="0" err="1" smtClean="0"/>
              <a:t>Kubernetes</a:t>
            </a:r>
            <a:r>
              <a:rPr lang="en-US" altLang="zh-TW" sz="2800" b="0" dirty="0" smtClean="0"/>
              <a:t>.</a:t>
            </a:r>
          </a:p>
          <a:p>
            <a:r>
              <a:rPr lang="en-US" altLang="zh-TW" sz="2800" b="0" dirty="0" smtClean="0"/>
              <a:t>It </a:t>
            </a:r>
            <a:r>
              <a:rPr lang="en-US" altLang="zh-TW" sz="2800" b="0" dirty="0"/>
              <a:t>then automatically configures </a:t>
            </a:r>
            <a:r>
              <a:rPr lang="en-US" altLang="zh-TW" sz="2800" b="0" dirty="0" smtClean="0"/>
              <a:t>NGINX to </a:t>
            </a:r>
            <a:r>
              <a:rPr lang="en-US" altLang="zh-TW" sz="2800" b="0" dirty="0"/>
              <a:t>route and load balance traffic to these services.</a:t>
            </a:r>
            <a:endParaRPr lang="en-US" altLang="zh-TW" sz="28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7262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3562"/>
    </mc:Choice>
    <mc:Fallback xmlns="">
      <p:transition spd="slow" advTm="5356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Nginx</a:t>
            </a:r>
            <a:r>
              <a:rPr lang="en-US" altLang="zh-TW" dirty="0" smtClean="0"/>
              <a:t>-Ingress-Controller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5407"/>
            <a:ext cx="8229600" cy="462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2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593"/>
    </mc:Choice>
    <mc:Fallback xmlns="">
      <p:transition spd="slow" advTm="2135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Nginx</a:t>
            </a:r>
            <a:r>
              <a:rPr lang="en-US" altLang="zh-TW" dirty="0"/>
              <a:t>-Ingress-Controller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0010"/>
            <a:ext cx="7594600" cy="438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86853"/>
            <a:ext cx="838200" cy="6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1" y="3873500"/>
            <a:ext cx="8216900" cy="177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github.com/zxcvbnius/k8s-30-day-sharing/blob/master/Day19/describe-service.pn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1618490"/>
            <a:ext cx="7848600" cy="16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4"/>
    </mc:Choice>
    <mc:Fallback xmlns="">
      <p:transition spd="slow" advTm="620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GOROUTER VS. NGINX-INGRESS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06800"/>
      </p:ext>
    </p:extLst>
  </p:cSld>
  <p:clrMapOvr>
    <a:masterClrMapping/>
  </p:clrMapOvr>
  <p:transition advTm="1736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45720" rIns="3600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7_Stream">
  <a:themeElements>
    <a:clrScheme name="自訂 6">
      <a:dk1>
        <a:sysClr val="windowText" lastClr="000000"/>
      </a:dk1>
      <a:lt1>
        <a:sysClr val="window" lastClr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8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 - 正黑體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9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66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0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42_Stream">
  <a:themeElements>
    <a:clrScheme name="自訂 6">
      <a:dk1>
        <a:sysClr val="windowText" lastClr="000000"/>
      </a:dk1>
      <a:lt1>
        <a:sysClr val="window" lastClr="FFFFFF"/>
      </a:lt1>
      <a:dk2>
        <a:srgbClr val="1F497D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4762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tream">
  <a:themeElements>
    <a:clrScheme name="4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4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Strea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BB1BF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ream">
  <a:themeElements>
    <a:clrScheme name="8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8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tream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45113</TotalTime>
  <Words>83</Words>
  <Application>Microsoft Office PowerPoint</Application>
  <PresentationFormat>如螢幕大小 (4:3)</PresentationFormat>
  <Paragraphs>38</Paragraphs>
  <Slides>11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25</vt:i4>
      </vt:variant>
      <vt:variant>
        <vt:lpstr>投影片標題</vt:lpstr>
      </vt:variant>
      <vt:variant>
        <vt:i4>11</vt:i4>
      </vt:variant>
    </vt:vector>
  </HeadingPairs>
  <TitlesOfParts>
    <vt:vector size="36" baseType="lpstr">
      <vt:lpstr>1_Stream</vt:lpstr>
      <vt:lpstr>Stream</vt:lpstr>
      <vt:lpstr>自訂設計</vt:lpstr>
      <vt:lpstr>2_Stream</vt:lpstr>
      <vt:lpstr>3_Stream</vt:lpstr>
      <vt:lpstr>4_Stream</vt:lpstr>
      <vt:lpstr>5_Stream</vt:lpstr>
      <vt:lpstr>8_Stream</vt:lpstr>
      <vt:lpstr>9_Stream</vt:lpstr>
      <vt:lpstr>10_Stream</vt:lpstr>
      <vt:lpstr>6_Stream</vt:lpstr>
      <vt:lpstr>11_Stream</vt:lpstr>
      <vt:lpstr>12_Stream</vt:lpstr>
      <vt:lpstr>7_Stream</vt:lpstr>
      <vt:lpstr>13_Stream</vt:lpstr>
      <vt:lpstr>14_Stream</vt:lpstr>
      <vt:lpstr>15_Stream</vt:lpstr>
      <vt:lpstr>16_Stream</vt:lpstr>
      <vt:lpstr>17_Stream</vt:lpstr>
      <vt:lpstr>18_Stream</vt:lpstr>
      <vt:lpstr>19_Stream</vt:lpstr>
      <vt:lpstr>66_Stream</vt:lpstr>
      <vt:lpstr>20_Stream</vt:lpstr>
      <vt:lpstr>42_Stream</vt:lpstr>
      <vt:lpstr>21_Stream</vt:lpstr>
      <vt:lpstr>PowerPoint 簡報</vt:lpstr>
      <vt:lpstr>nginX</vt:lpstr>
      <vt:lpstr>Nginx</vt:lpstr>
      <vt:lpstr>nginX-Ingress-Controller</vt:lpstr>
      <vt:lpstr>Nginx-Ingress-Controller</vt:lpstr>
      <vt:lpstr>Nginx-Ingress-Controller</vt:lpstr>
      <vt:lpstr>Nginx-Ingress-Controller</vt:lpstr>
      <vt:lpstr>Overview</vt:lpstr>
      <vt:lpstr>GOROUTER VS. NGINX-INGRESS</vt:lpstr>
      <vt:lpstr>GoRouter vs. Nginx-Ingress</vt:lpstr>
      <vt:lpstr>PowerPoint 簡報</vt:lpstr>
    </vt:vector>
  </TitlesOfParts>
  <Company>Advantech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RMM Database Introduction</dc:title>
  <dc:subject>RMM ServerAgent Installation and Configuration (Local Network VM)</dc:subject>
  <dc:creator>Sephiroth.Wang@advantech.com.tw</dc:creator>
  <cp:lastModifiedBy>Zach.Chih</cp:lastModifiedBy>
  <cp:revision>2726</cp:revision>
  <cp:lastPrinted>2014-07-22T05:15:19Z</cp:lastPrinted>
  <dcterms:created xsi:type="dcterms:W3CDTF">2004-01-16T02:40:24Z</dcterms:created>
  <dcterms:modified xsi:type="dcterms:W3CDTF">2018-10-18T08:51:30Z</dcterms:modified>
  <cp:category>RMM Server</cp:category>
</cp:coreProperties>
</file>