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09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65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2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41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1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47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9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5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1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D83F-2E9C-4751-B050-4E630CE112A8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493E-3E5F-4F2A-8987-9B7D5F1ECC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15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"/>
            <a:ext cx="6911340" cy="67056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Geometry Dash</a:t>
            </a:r>
            <a:r>
              <a:rPr lang="ja-JP" altLang="en-US" sz="3200" dirty="0" smtClean="0"/>
              <a:t>みたいなやつ</a:t>
            </a:r>
            <a:r>
              <a:rPr kumimoji="1" lang="ja-JP" altLang="en-US" sz="3200" dirty="0" smtClean="0"/>
              <a:t>（未定）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" y="670561"/>
            <a:ext cx="6858000" cy="2705462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概要：</a:t>
            </a:r>
            <a:r>
              <a:rPr kumimoji="1" lang="en-US" altLang="ja-JP" dirty="0" smtClean="0"/>
              <a:t>3D</a:t>
            </a:r>
            <a:r>
              <a:rPr lang="ja-JP" altLang="en-US" dirty="0" smtClean="0"/>
              <a:t>強制横スクロールアクション</a:t>
            </a:r>
            <a:endParaRPr lang="en-US" altLang="ja-JP" dirty="0" smtClean="0"/>
          </a:p>
          <a:p>
            <a:r>
              <a:rPr kumimoji="1" lang="ja-JP" altLang="en-US" dirty="0" smtClean="0"/>
              <a:t>移動はジャンプボタンのみ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右から流れてくるトゲや壁などのギミックを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よけて進んでいくゲーム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ステージの途中でプレイヤーの</a:t>
            </a:r>
            <a:r>
              <a:rPr lang="ja-JP" altLang="en-US" dirty="0" smtClean="0"/>
              <a:t>姿が変わるギミックがあり、</a:t>
            </a:r>
          </a:p>
          <a:p>
            <a:r>
              <a:rPr lang="ja-JP" altLang="en-US" dirty="0" smtClean="0"/>
              <a:t>姿によってジャンプの仕方が変わり、</a:t>
            </a:r>
            <a:endParaRPr lang="en-US" altLang="ja-JP" dirty="0" smtClean="0"/>
          </a:p>
          <a:p>
            <a:r>
              <a:rPr lang="ja-JP" altLang="en-US" dirty="0" smtClean="0"/>
              <a:t>ジャンプボタンを押すと</a:t>
            </a:r>
            <a:r>
              <a:rPr kumimoji="1" lang="ja-JP" altLang="en-US" dirty="0" smtClean="0"/>
              <a:t>重力反転したり、</a:t>
            </a:r>
            <a:endParaRPr kumimoji="1" lang="en-US" altLang="ja-JP" dirty="0" smtClean="0"/>
          </a:p>
          <a:p>
            <a:r>
              <a:rPr lang="ja-JP" altLang="en-US" dirty="0" smtClean="0"/>
              <a:t>何回でも跳ねることができたり、</a:t>
            </a:r>
            <a:endParaRPr lang="en-US" altLang="ja-JP" dirty="0" smtClean="0"/>
          </a:p>
          <a:p>
            <a:r>
              <a:rPr kumimoji="1" lang="ja-JP" altLang="en-US" dirty="0"/>
              <a:t>長押</a:t>
            </a:r>
            <a:r>
              <a:rPr kumimoji="1" lang="ja-JP" altLang="en-US" dirty="0" smtClean="0"/>
              <a:t>しで上に上昇し続けることができる</a:t>
            </a:r>
            <a:endParaRPr kumimoji="1" lang="en-US" altLang="ja-JP" dirty="0" smtClean="0"/>
          </a:p>
          <a:p>
            <a:r>
              <a:rPr lang="ja-JP" altLang="en-US" dirty="0" smtClean="0"/>
              <a:t>状態になることができる姿になったりする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30480" y="3250169"/>
            <a:ext cx="211836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i="1" dirty="0" smtClean="0"/>
              <a:t>ゲームのイメージ</a:t>
            </a:r>
            <a:endParaRPr kumimoji="1" lang="ja-JP" altLang="en-US" b="1" i="1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3619501"/>
            <a:ext cx="6846570" cy="30022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2" y="5197193"/>
            <a:ext cx="1173242" cy="117324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円形吹き出し 9"/>
          <p:cNvSpPr/>
          <p:nvPr/>
        </p:nvSpPr>
        <p:spPr>
          <a:xfrm>
            <a:off x="25122" y="4133972"/>
            <a:ext cx="1794391" cy="655081"/>
          </a:xfrm>
          <a:prstGeom prst="wedgeEllipseCallout">
            <a:avLst>
              <a:gd name="adj1" fmla="val 18118"/>
              <a:gd name="adj2" fmla="val 1135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プレイヤー</a:t>
            </a:r>
            <a:endParaRPr kumimoji="1" lang="ja-JP" altLang="en-US" sz="1600" dirty="0">
              <a:solidFill>
                <a:schemeClr val="tx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" y="5559028"/>
            <a:ext cx="342900" cy="5715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5559028"/>
            <a:ext cx="342900" cy="5715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10" y="5559028"/>
            <a:ext cx="342900" cy="571500"/>
          </a:xfrm>
          <a:prstGeom prst="rect">
            <a:avLst/>
          </a:prstGeom>
        </p:spPr>
      </p:pic>
      <p:sp>
        <p:nvSpPr>
          <p:cNvPr id="17" name="環状矢印 16"/>
          <p:cNvSpPr/>
          <p:nvPr/>
        </p:nvSpPr>
        <p:spPr>
          <a:xfrm>
            <a:off x="1423035" y="4469246"/>
            <a:ext cx="2190750" cy="2978943"/>
          </a:xfrm>
          <a:prstGeom prst="circularArrow">
            <a:avLst>
              <a:gd name="adj1" fmla="val 7052"/>
              <a:gd name="adj2" fmla="val 1040305"/>
              <a:gd name="adj3" fmla="val 20453748"/>
              <a:gd name="adj4" fmla="val 13156605"/>
              <a:gd name="adj5" fmla="val 72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環状矢印 22"/>
          <p:cNvSpPr/>
          <p:nvPr/>
        </p:nvSpPr>
        <p:spPr>
          <a:xfrm>
            <a:off x="3724513" y="4503537"/>
            <a:ext cx="1575197" cy="1866898"/>
          </a:xfrm>
          <a:prstGeom prst="circularArrow">
            <a:avLst>
              <a:gd name="adj1" fmla="val 9717"/>
              <a:gd name="adj2" fmla="val 731107"/>
              <a:gd name="adj3" fmla="val 20441484"/>
              <a:gd name="adj4" fmla="val 9039706"/>
              <a:gd name="adj5" fmla="val 87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96" y="4610572"/>
            <a:ext cx="1173242" cy="117324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7" name="円形吹き出し 26"/>
          <p:cNvSpPr/>
          <p:nvPr/>
        </p:nvSpPr>
        <p:spPr>
          <a:xfrm>
            <a:off x="3570030" y="3754099"/>
            <a:ext cx="2901255" cy="693715"/>
          </a:xfrm>
          <a:prstGeom prst="wedgeEllipseCallout">
            <a:avLst>
              <a:gd name="adj1" fmla="val 26186"/>
              <a:gd name="adj2" fmla="val 93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衝突すると最初からやり直し</a:t>
            </a:r>
            <a:endParaRPr kumimoji="1" lang="ja-JP" altLang="en-US" sz="1600" dirty="0">
              <a:solidFill>
                <a:schemeClr val="tx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11430" y="6130528"/>
            <a:ext cx="6858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160520" y="5559028"/>
            <a:ext cx="2697480" cy="5715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096000" y="4987527"/>
            <a:ext cx="750570" cy="5715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星 7 24"/>
          <p:cNvSpPr/>
          <p:nvPr/>
        </p:nvSpPr>
        <p:spPr>
          <a:xfrm>
            <a:off x="5880706" y="4763928"/>
            <a:ext cx="388679" cy="369219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-5844" y="6861575"/>
            <a:ext cx="6846570" cy="30022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-30480" y="9315688"/>
            <a:ext cx="329946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50" y="8362715"/>
            <a:ext cx="1173242" cy="117324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1" name="ドーナツ 30"/>
          <p:cNvSpPr/>
          <p:nvPr/>
        </p:nvSpPr>
        <p:spPr>
          <a:xfrm>
            <a:off x="1165394" y="8767522"/>
            <a:ext cx="515282" cy="518634"/>
          </a:xfrm>
          <a:prstGeom prst="donut">
            <a:avLst>
              <a:gd name="adj" fmla="val 10908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？</a:t>
            </a:r>
            <a:endParaRPr kumimoji="1" lang="ja-JP" altLang="en-US" sz="2800" dirty="0">
              <a:solidFill>
                <a:schemeClr val="tx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32" name="円形吹き出し 31"/>
          <p:cNvSpPr/>
          <p:nvPr/>
        </p:nvSpPr>
        <p:spPr>
          <a:xfrm>
            <a:off x="107275" y="7627982"/>
            <a:ext cx="1794391" cy="655081"/>
          </a:xfrm>
          <a:prstGeom prst="wedgeEllipseCallout">
            <a:avLst>
              <a:gd name="adj1" fmla="val 18118"/>
              <a:gd name="adj2" fmla="val 1135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姿が変わるアイテム</a:t>
            </a:r>
            <a:endParaRPr kumimoji="1" lang="ja-JP" altLang="en-US" sz="1600" dirty="0">
              <a:solidFill>
                <a:schemeClr val="tx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19" y="8297934"/>
            <a:ext cx="1169828" cy="11698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35" name="右矢印 34"/>
          <p:cNvSpPr/>
          <p:nvPr/>
        </p:nvSpPr>
        <p:spPr>
          <a:xfrm>
            <a:off x="861277" y="8873594"/>
            <a:ext cx="266972" cy="25134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 flipV="1">
            <a:off x="3260408" y="9280087"/>
            <a:ext cx="0" cy="5837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環状矢印 58"/>
          <p:cNvSpPr/>
          <p:nvPr/>
        </p:nvSpPr>
        <p:spPr>
          <a:xfrm>
            <a:off x="2419096" y="7318891"/>
            <a:ext cx="2056554" cy="2640326"/>
          </a:xfrm>
          <a:prstGeom prst="circularArrow">
            <a:avLst>
              <a:gd name="adj1" fmla="val 6917"/>
              <a:gd name="adj2" fmla="val 949257"/>
              <a:gd name="adj3" fmla="val 20410736"/>
              <a:gd name="adj4" fmla="val 11846318"/>
              <a:gd name="adj5" fmla="val 84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環状矢印 60"/>
          <p:cNvSpPr/>
          <p:nvPr/>
        </p:nvSpPr>
        <p:spPr>
          <a:xfrm rot="10800000" flipH="1">
            <a:off x="4370272" y="6422452"/>
            <a:ext cx="2331314" cy="3167226"/>
          </a:xfrm>
          <a:prstGeom prst="circularArrow">
            <a:avLst>
              <a:gd name="adj1" fmla="val 6755"/>
              <a:gd name="adj2" fmla="val 913725"/>
              <a:gd name="adj3" fmla="val 20327550"/>
              <a:gd name="adj4" fmla="val 12387201"/>
              <a:gd name="adj5" fmla="val 96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87" y="7213393"/>
            <a:ext cx="1169828" cy="11698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2" y="9055657"/>
            <a:ext cx="342900" cy="779887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62" y="9055657"/>
            <a:ext cx="342900" cy="779887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52" y="9055657"/>
            <a:ext cx="342900" cy="779887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65128" y="6897385"/>
            <a:ext cx="342900" cy="779887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54688" y="6897385"/>
            <a:ext cx="342900" cy="779887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55678" y="6897385"/>
            <a:ext cx="342900" cy="779887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68814" y="6891984"/>
            <a:ext cx="342900" cy="779887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88" y="9069812"/>
            <a:ext cx="342900" cy="779887"/>
          </a:xfrm>
          <a:prstGeom prst="rect">
            <a:avLst/>
          </a:prstGeom>
        </p:spPr>
      </p:pic>
      <p:sp>
        <p:nvSpPr>
          <p:cNvPr id="72" name="右矢印 71"/>
          <p:cNvSpPr/>
          <p:nvPr/>
        </p:nvSpPr>
        <p:spPr>
          <a:xfrm>
            <a:off x="1736707" y="8873594"/>
            <a:ext cx="303351" cy="25134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50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105</Words>
  <Application>Microsoft Office PowerPoint</Application>
  <PresentationFormat>A4 210 x 297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07にくまるフォント</vt:lpstr>
      <vt:lpstr>游ゴシック</vt:lpstr>
      <vt:lpstr>游ゴシック Light</vt:lpstr>
      <vt:lpstr>Arial</vt:lpstr>
      <vt:lpstr>Calibri</vt:lpstr>
      <vt:lpstr>Calibri Light</vt:lpstr>
      <vt:lpstr>Office テーマ</vt:lpstr>
      <vt:lpstr>Geometry Dashみたいなやつ（未定）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OC</dc:creator>
  <cp:lastModifiedBy>OC</cp:lastModifiedBy>
  <cp:revision>12</cp:revision>
  <dcterms:created xsi:type="dcterms:W3CDTF">2022-06-01T00:12:41Z</dcterms:created>
  <dcterms:modified xsi:type="dcterms:W3CDTF">2022-06-01T05:53:38Z</dcterms:modified>
</cp:coreProperties>
</file>