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08" y="-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8DBB-C058-43FF-881B-75CFFE7F13B2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DE14-9D39-4160-A4A8-47A262765E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166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8DBB-C058-43FF-881B-75CFFE7F13B2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DE14-9D39-4160-A4A8-47A262765E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3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8DBB-C058-43FF-881B-75CFFE7F13B2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DE14-9D39-4160-A4A8-47A262765E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54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8DBB-C058-43FF-881B-75CFFE7F13B2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DE14-9D39-4160-A4A8-47A262765E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93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8DBB-C058-43FF-881B-75CFFE7F13B2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DE14-9D39-4160-A4A8-47A262765E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51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8DBB-C058-43FF-881B-75CFFE7F13B2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DE14-9D39-4160-A4A8-47A262765E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80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8DBB-C058-43FF-881B-75CFFE7F13B2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DE14-9D39-4160-A4A8-47A262765E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79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8DBB-C058-43FF-881B-75CFFE7F13B2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DE14-9D39-4160-A4A8-47A262765E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52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8DBB-C058-43FF-881B-75CFFE7F13B2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DE14-9D39-4160-A4A8-47A262765E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73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8DBB-C058-43FF-881B-75CFFE7F13B2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DE14-9D39-4160-A4A8-47A262765E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47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8DBB-C058-43FF-881B-75CFFE7F13B2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DE14-9D39-4160-A4A8-47A262765E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43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18DBB-C058-43FF-881B-75CFFE7F13B2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CDE14-9D39-4160-A4A8-47A262765E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72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960" y="42672"/>
            <a:ext cx="6687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 smtClean="0"/>
              <a:t>ゲームの基盤</a:t>
            </a:r>
            <a:endParaRPr kumimoji="1" lang="ja-JP" altLang="en-US" sz="4400" b="1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768298"/>
              </p:ext>
            </p:extLst>
          </p:nvPr>
        </p:nvGraphicFramePr>
        <p:xfrm>
          <a:off x="0" y="734568"/>
          <a:ext cx="6858000" cy="336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85154788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07175694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2712113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7015604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37197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床のメッシュ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床のモデル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プレイヤーモデル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四角形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移動エフェクト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ステージ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79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背景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スタート地点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ゴール地点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カメラ固定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トゲ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857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姿が変わるゲート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重力反転ギミック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ステージ進捗ゲージ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残機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ツール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96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タイトル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チュートリアル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リザルト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ランキング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壁モデル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84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影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16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7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01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047217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60960" y="4585648"/>
            <a:ext cx="6367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残機の減る流れ：障害物にあたる→プレイヤーが消える→</a:t>
            </a:r>
            <a:endParaRPr kumimoji="1" lang="en-US" altLang="ja-JP" dirty="0" smtClean="0"/>
          </a:p>
          <a:p>
            <a:r>
              <a:rPr kumimoji="1" lang="en-US" altLang="ja-JP" dirty="0" smtClean="0"/>
              <a:t>				</a:t>
            </a:r>
            <a:r>
              <a:rPr kumimoji="1" lang="ja-JP" altLang="en-US" dirty="0" smtClean="0"/>
              <a:t>残機が減る演出</a:t>
            </a:r>
            <a:r>
              <a:rPr kumimoji="1" lang="en-US" altLang="ja-JP" dirty="0" smtClean="0"/>
              <a:t>(UI</a:t>
            </a:r>
            <a:r>
              <a:rPr kumimoji="1" lang="ja-JP" altLang="en-US" dirty="0" smtClean="0"/>
              <a:t>で表すなど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→</a:t>
            </a:r>
            <a:endParaRPr kumimoji="1" lang="en-US" altLang="ja-JP" dirty="0" smtClean="0"/>
          </a:p>
          <a:p>
            <a:r>
              <a:rPr kumimoji="1" lang="en-US" altLang="ja-JP" dirty="0"/>
              <a:t>	</a:t>
            </a: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ゲーム画面をやり直す→繰り返し死ぬ→</a:t>
            </a:r>
            <a:endParaRPr kumimoji="1" lang="en-US" altLang="ja-JP" dirty="0" smtClean="0"/>
          </a:p>
          <a:p>
            <a:r>
              <a:rPr kumimoji="1" lang="en-US" altLang="ja-JP" dirty="0"/>
              <a:t>	</a:t>
            </a: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ゲームオーバーになる</a:t>
            </a:r>
            <a:endParaRPr kumimoji="1" lang="ja-JP" altLang="en-US" dirty="0"/>
          </a:p>
        </p:txBody>
      </p:sp>
      <p:cxnSp>
        <p:nvCxnSpPr>
          <p:cNvPr id="5" name="カギ線コネクタ 4"/>
          <p:cNvCxnSpPr/>
          <p:nvPr/>
        </p:nvCxnSpPr>
        <p:spPr>
          <a:xfrm rot="5400000">
            <a:off x="1163320" y="5481320"/>
            <a:ext cx="853440" cy="436880"/>
          </a:xfrm>
          <a:prstGeom prst="bentConnector3">
            <a:avLst>
              <a:gd name="adj1" fmla="val 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62560" y="6502400"/>
            <a:ext cx="6265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ゲームをやり直すではなく、ゲーム画面起動時のデータをセーブして保存し、死んだら位置や回転などをロードしてやり直す↓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保存方法：ゲームモードで生成したオブジェクトの必要な情報をセーブデータのクラスに保存する。</a:t>
            </a:r>
            <a:endParaRPr kumimoji="1" lang="en-US" altLang="ja-JP" dirty="0" smtClean="0"/>
          </a:p>
          <a:p>
            <a:r>
              <a:rPr kumimoji="1" lang="ja-JP" altLang="en-US" dirty="0"/>
              <a:t>それ</a:t>
            </a:r>
            <a:r>
              <a:rPr kumimoji="1" lang="ja-JP" altLang="en-US" dirty="0" smtClean="0"/>
              <a:t>を死んだときにロードする関数を作る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4691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672</TotalTime>
  <Words>149</Words>
  <Application>Microsoft Office PowerPoint</Application>
  <PresentationFormat>A4 210 x 297 mm</PresentationFormat>
  <Paragraphs>29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OC</dc:creator>
  <cp:lastModifiedBy>OC</cp:lastModifiedBy>
  <cp:revision>9</cp:revision>
  <dcterms:created xsi:type="dcterms:W3CDTF">2022-06-02T09:15:25Z</dcterms:created>
  <dcterms:modified xsi:type="dcterms:W3CDTF">2022-06-06T11:22:46Z</dcterms:modified>
</cp:coreProperties>
</file>