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666"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D0EC668-74C2-406F-9433-46070F337773}" type="datetimeFigureOut">
              <a:rPr kumimoji="1" lang="ja-JP" altLang="en-US" smtClean="0"/>
              <a:t>2022/6/10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412686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0EC668-74C2-406F-9433-46070F337773}" type="datetimeFigureOut">
              <a:rPr kumimoji="1" lang="ja-JP" altLang="en-US" smtClean="0"/>
              <a:t>2022/6/10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19876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0EC668-74C2-406F-9433-46070F337773}" type="datetimeFigureOut">
              <a:rPr kumimoji="1" lang="ja-JP" altLang="en-US" smtClean="0"/>
              <a:t>2022/6/10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142456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0EC668-74C2-406F-9433-46070F337773}" type="datetimeFigureOut">
              <a:rPr kumimoji="1" lang="ja-JP" altLang="en-US" smtClean="0"/>
              <a:t>2022/6/10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130364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D0EC668-74C2-406F-9433-46070F337773}" type="datetimeFigureOut">
              <a:rPr kumimoji="1" lang="ja-JP" altLang="en-US" smtClean="0"/>
              <a:t>2022/6/10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245468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D0EC668-74C2-406F-9433-46070F337773}" type="datetimeFigureOut">
              <a:rPr kumimoji="1" lang="ja-JP" altLang="en-US" smtClean="0"/>
              <a:t>2022/6/10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2652820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D0EC668-74C2-406F-9433-46070F337773}" type="datetimeFigureOut">
              <a:rPr kumimoji="1" lang="ja-JP" altLang="en-US" smtClean="0"/>
              <a:t>2022/6/10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378602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D0EC668-74C2-406F-9433-46070F337773}" type="datetimeFigureOut">
              <a:rPr kumimoji="1" lang="ja-JP" altLang="en-US" smtClean="0"/>
              <a:t>2022/6/10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222166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EC668-74C2-406F-9433-46070F337773}" type="datetimeFigureOut">
              <a:rPr kumimoji="1" lang="ja-JP" altLang="en-US" smtClean="0"/>
              <a:t>2022/6/10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222586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D0EC668-74C2-406F-9433-46070F337773}" type="datetimeFigureOut">
              <a:rPr kumimoji="1" lang="ja-JP" altLang="en-US" smtClean="0"/>
              <a:t>2022/6/10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344786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D0EC668-74C2-406F-9433-46070F337773}" type="datetimeFigureOut">
              <a:rPr kumimoji="1" lang="ja-JP" altLang="en-US" smtClean="0"/>
              <a:t>2022/6/10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3657158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D0EC668-74C2-406F-9433-46070F337773}" type="datetimeFigureOut">
              <a:rPr kumimoji="1" lang="ja-JP" altLang="en-US" smtClean="0"/>
              <a:t>2022/6/10</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5DA09E2-D9CA-47CB-B638-1DB36B1A5604}" type="slidenum">
              <a:rPr kumimoji="1" lang="ja-JP" altLang="en-US" smtClean="0"/>
              <a:t>‹#›</a:t>
            </a:fld>
            <a:endParaRPr kumimoji="1" lang="ja-JP" altLang="en-US"/>
          </a:p>
        </p:txBody>
      </p:sp>
    </p:spTree>
    <p:extLst>
      <p:ext uri="{BB962C8B-B14F-4D97-AF65-F5344CB8AC3E}">
        <p14:creationId xmlns:p14="http://schemas.microsoft.com/office/powerpoint/2010/main" val="8107800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800" y="900"/>
            <a:ext cx="6599826" cy="856965"/>
          </a:xfrm>
        </p:spPr>
        <p:txBody>
          <a:bodyPr/>
          <a:lstStyle/>
          <a:p>
            <a:r>
              <a:rPr lang="en-US" altLang="ja-JP"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BOMBER CLEANER</a:t>
            </a:r>
            <a:endParaRPr kumimoji="1" lang="ja-JP" alt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サブタイトル 2"/>
          <p:cNvSpPr>
            <a:spLocks noGrp="1"/>
          </p:cNvSpPr>
          <p:nvPr>
            <p:ph type="subTitle" idx="1"/>
          </p:nvPr>
        </p:nvSpPr>
        <p:spPr>
          <a:xfrm>
            <a:off x="-9800" y="845573"/>
            <a:ext cx="6858000" cy="1340542"/>
          </a:xfrm>
          <a:ln w="28575">
            <a:solidFill>
              <a:schemeClr val="tx1"/>
            </a:solidFill>
          </a:ln>
        </p:spPr>
        <p:txBody>
          <a:bodyPr>
            <a:normAutofit/>
          </a:bodyPr>
          <a:lstStyle/>
          <a:p>
            <a:pPr algn="l"/>
            <a:r>
              <a:rPr lang="ja-JP" altLang="en-US" sz="2400" b="1" dirty="0"/>
              <a:t>開発</a:t>
            </a:r>
            <a:r>
              <a:rPr lang="ja-JP" altLang="en-US" sz="2400" b="1" dirty="0" smtClean="0"/>
              <a:t>環境：</a:t>
            </a:r>
            <a:r>
              <a:rPr lang="en-US" altLang="ja-JP" sz="2400" b="1" dirty="0" smtClean="0"/>
              <a:t>Visual Studio 2015 C++</a:t>
            </a:r>
            <a:endParaRPr lang="en-US" altLang="ja-JP" sz="2400" b="1" dirty="0"/>
          </a:p>
          <a:p>
            <a:pPr algn="l"/>
            <a:r>
              <a:rPr lang="ja-JP" altLang="en-US" sz="2400" b="1" dirty="0" smtClean="0"/>
              <a:t>開発期間：</a:t>
            </a:r>
            <a:r>
              <a:rPr lang="en-US" altLang="ja-JP" sz="2400" b="1" dirty="0" smtClean="0"/>
              <a:t>2022</a:t>
            </a:r>
            <a:r>
              <a:rPr lang="ja-JP" altLang="en-US" sz="2400" b="1" dirty="0" smtClean="0"/>
              <a:t>年</a:t>
            </a:r>
            <a:r>
              <a:rPr lang="en-US" altLang="ja-JP" sz="2400" b="1" dirty="0" smtClean="0"/>
              <a:t>4</a:t>
            </a:r>
            <a:r>
              <a:rPr lang="ja-JP" altLang="en-US" sz="2400" b="1" dirty="0" smtClean="0"/>
              <a:t>月上旬～</a:t>
            </a:r>
            <a:r>
              <a:rPr lang="en-US" altLang="ja-JP" sz="2400" b="1" dirty="0" smtClean="0"/>
              <a:t>2022</a:t>
            </a:r>
            <a:r>
              <a:rPr lang="ja-JP" altLang="en-US" sz="2400" b="1" dirty="0" smtClean="0"/>
              <a:t>年</a:t>
            </a:r>
            <a:r>
              <a:rPr lang="en-US" altLang="ja-JP" sz="2400" b="1" dirty="0" smtClean="0"/>
              <a:t>5</a:t>
            </a:r>
            <a:r>
              <a:rPr lang="ja-JP" altLang="en-US" sz="2400" b="1" dirty="0" smtClean="0"/>
              <a:t>月下旬</a:t>
            </a:r>
            <a:endParaRPr lang="en-US" altLang="ja-JP" sz="2400" b="1" dirty="0" smtClean="0"/>
          </a:p>
          <a:p>
            <a:pPr algn="l"/>
            <a:r>
              <a:rPr lang="ja-JP" altLang="en-US" sz="2400" b="1" dirty="0" smtClean="0"/>
              <a:t>ジャンル：</a:t>
            </a:r>
            <a:r>
              <a:rPr lang="en-US" altLang="ja-JP" sz="2400" b="1" dirty="0" smtClean="0"/>
              <a:t>3D</a:t>
            </a:r>
            <a:r>
              <a:rPr lang="ja-JP" altLang="en-US" sz="2400" b="1" dirty="0" smtClean="0"/>
              <a:t>アクションゲーム</a:t>
            </a:r>
            <a:endParaRPr lang="en-US" altLang="ja-JP" sz="2400" b="1" dirty="0" smtClean="0"/>
          </a:p>
          <a:p>
            <a:endParaRPr kumimoji="1" lang="en-US" altLang="ja-JP" sz="4000" b="1"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738408">
            <a:off x="5601124" y="97231"/>
            <a:ext cx="551447" cy="650154"/>
          </a:xfrm>
          <a:prstGeom prst="rect">
            <a:avLst/>
          </a:prstGeom>
        </p:spPr>
      </p:pic>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228" y="54403"/>
            <a:ext cx="732531" cy="732531"/>
          </a:xfrm>
          <a:prstGeom prst="rect">
            <a:avLst/>
          </a:prstGeom>
        </p:spPr>
      </p:pic>
      <p:sp>
        <p:nvSpPr>
          <p:cNvPr id="10" name="正方形/長方形 9"/>
          <p:cNvSpPr/>
          <p:nvPr/>
        </p:nvSpPr>
        <p:spPr>
          <a:xfrm>
            <a:off x="-9800" y="2795770"/>
            <a:ext cx="6858000" cy="1154457"/>
          </a:xfrm>
          <a:prstGeom prst="rect">
            <a:avLst/>
          </a:prstGeom>
          <a:ln w="19050">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latin typeface="A-OTF タカハンド Std B" panose="020B0600000000000000" pitchFamily="34" charset="-128"/>
                <a:ea typeface="A-OTF タカハンド Std B" panose="020B0600000000000000" pitchFamily="34" charset="-128"/>
              </a:rPr>
              <a:t>内積と外積を使用した当たり判定の実装</a:t>
            </a:r>
            <a:endParaRPr kumimoji="1" lang="ja-JP" altLang="en-US" sz="2000" b="1" dirty="0">
              <a:ln w="9525">
                <a:solidFill>
                  <a:schemeClr val="bg1"/>
                </a:solidFill>
                <a:prstDash val="solid"/>
              </a:ln>
              <a:solidFill>
                <a:schemeClr val="bg1"/>
              </a:solidFill>
              <a:effectLst>
                <a:outerShdw blurRad="12700" dist="38100" dir="2700000" algn="tl" rotWithShape="0">
                  <a:schemeClr val="bg1">
                    <a:lumMod val="50000"/>
                  </a:schemeClr>
                </a:outerShdw>
              </a:effectLst>
              <a:latin typeface="A-OTF タカハンド Std B" panose="020B0600000000000000" pitchFamily="34" charset="-128"/>
              <a:ea typeface="A-OTF タカハンド Std B" panose="020B0600000000000000" pitchFamily="34" charset="-128"/>
            </a:endParaRPr>
          </a:p>
        </p:txBody>
      </p:sp>
      <p:sp>
        <p:nvSpPr>
          <p:cNvPr id="9" name="ホームベース 8"/>
          <p:cNvSpPr/>
          <p:nvPr/>
        </p:nvSpPr>
        <p:spPr>
          <a:xfrm>
            <a:off x="-9800" y="2186115"/>
            <a:ext cx="3279463" cy="742023"/>
          </a:xfrm>
          <a:prstGeom prst="homePlate">
            <a:avLst/>
          </a:prstGeom>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latin typeface="A-OTF タカハンド Std B" panose="020B0600000000000000" pitchFamily="34" charset="-128"/>
                <a:ea typeface="A-OTF タカハンド Std B" panose="020B0600000000000000" pitchFamily="34" charset="-128"/>
              </a:rPr>
              <a:t>アピールポイント</a:t>
            </a:r>
            <a:endParaRPr kumimoji="1" lang="ja-JP" altLang="en-US" sz="2800" dirty="0">
              <a:latin typeface="A-OTF タカハンド Std B" panose="020B0600000000000000" pitchFamily="34" charset="-128"/>
              <a:ea typeface="A-OTF タカハンド Std B" panose="020B0600000000000000" pitchFamily="34" charset="-128"/>
            </a:endParaRPr>
          </a:p>
        </p:txBody>
      </p:sp>
      <p:sp>
        <p:nvSpPr>
          <p:cNvPr id="11" name="正方形/長方形 10"/>
          <p:cNvSpPr/>
          <p:nvPr/>
        </p:nvSpPr>
        <p:spPr>
          <a:xfrm>
            <a:off x="10650" y="4027009"/>
            <a:ext cx="6847350" cy="876874"/>
          </a:xfrm>
          <a:prstGeom prst="rect">
            <a:avLst/>
          </a:prstGeom>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600" b="1" dirty="0" smtClean="0">
                <a:solidFill>
                  <a:srgbClr val="FF0000"/>
                </a:solidFill>
                <a:latin typeface="07やさしさゴシック" panose="02000600000000000000" pitchFamily="2" charset="-128"/>
                <a:ea typeface="07やさしさゴシック" panose="02000600000000000000" pitchFamily="2" charset="-128"/>
              </a:rPr>
              <a:t>外積</a:t>
            </a:r>
            <a:r>
              <a:rPr lang="ja-JP" altLang="en-US" sz="1600" dirty="0" smtClean="0">
                <a:latin typeface="07やさしさゴシック" panose="02000600000000000000" pitchFamily="2" charset="-128"/>
                <a:ea typeface="07やさしさゴシック" panose="02000600000000000000" pitchFamily="2" charset="-128"/>
              </a:rPr>
              <a:t>を使って求めた床の法線と</a:t>
            </a:r>
            <a:r>
              <a:rPr kumimoji="1" lang="ja-JP" altLang="en-US" sz="1600" dirty="0" smtClean="0">
                <a:latin typeface="07やさしさゴシック" panose="02000600000000000000" pitchFamily="2" charset="-128"/>
                <a:ea typeface="07やさしさゴシック" panose="02000600000000000000" pitchFamily="2" charset="-128"/>
              </a:rPr>
              <a:t>プレイヤーの重力や移動ベクトルの</a:t>
            </a:r>
            <a:r>
              <a:rPr kumimoji="1" lang="en-US" altLang="ja-JP" sz="1600" dirty="0" smtClean="0">
                <a:latin typeface="07やさしさゴシック" panose="02000600000000000000" pitchFamily="2" charset="-128"/>
                <a:ea typeface="07やさしさゴシック" panose="02000600000000000000" pitchFamily="2" charset="-128"/>
              </a:rPr>
              <a:t>2</a:t>
            </a:r>
            <a:r>
              <a:rPr kumimoji="1" lang="ja-JP" altLang="en-US" sz="1600" dirty="0" err="1" smtClean="0">
                <a:latin typeface="07やさしさゴシック" panose="02000600000000000000" pitchFamily="2" charset="-128"/>
                <a:ea typeface="07やさしさゴシック" panose="02000600000000000000" pitchFamily="2" charset="-128"/>
              </a:rPr>
              <a:t>つの</a:t>
            </a:r>
            <a:r>
              <a:rPr kumimoji="1" lang="ja-JP" altLang="en-US" sz="1600" dirty="0" smtClean="0">
                <a:latin typeface="07やさしさゴシック" panose="02000600000000000000" pitchFamily="2" charset="-128"/>
                <a:ea typeface="07やさしさゴシック" panose="02000600000000000000" pitchFamily="2" charset="-128"/>
              </a:rPr>
              <a:t>ベクトルを使って</a:t>
            </a:r>
            <a:r>
              <a:rPr kumimoji="1" lang="ja-JP" altLang="en-US" sz="1600" dirty="0" smtClean="0">
                <a:solidFill>
                  <a:srgbClr val="FF0000"/>
                </a:solidFill>
                <a:latin typeface="07やさしさゴシック" panose="02000600000000000000" pitchFamily="2" charset="-128"/>
                <a:ea typeface="07やさしさゴシック" panose="02000600000000000000" pitchFamily="2" charset="-128"/>
              </a:rPr>
              <a:t>内積</a:t>
            </a:r>
            <a:r>
              <a:rPr kumimoji="1" lang="ja-JP" altLang="en-US" sz="1600" dirty="0" smtClean="0">
                <a:latin typeface="07やさしさゴシック" panose="02000600000000000000" pitchFamily="2" charset="-128"/>
                <a:ea typeface="07やさしさゴシック" panose="02000600000000000000" pitchFamily="2" charset="-128"/>
              </a:rPr>
              <a:t>を求め、床にめり込んだかを判定しました。</a:t>
            </a:r>
            <a:endParaRPr kumimoji="1" lang="ja-JP" altLang="en-US" sz="1600" dirty="0">
              <a:latin typeface="07やさしさゴシック" panose="02000600000000000000" pitchFamily="2" charset="-128"/>
              <a:ea typeface="07やさしさゴシック" panose="02000600000000000000" pitchFamily="2" charset="-128"/>
            </a:endParaRPr>
          </a:p>
        </p:txBody>
      </p:sp>
      <p:pic>
        <p:nvPicPr>
          <p:cNvPr id="13" name="図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00" y="4980665"/>
            <a:ext cx="2951459" cy="163783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4" name="図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9813" y="4980665"/>
            <a:ext cx="2904079" cy="163783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5" name="右矢印 14"/>
          <p:cNvSpPr/>
          <p:nvPr/>
        </p:nvSpPr>
        <p:spPr>
          <a:xfrm>
            <a:off x="3117407" y="5605271"/>
            <a:ext cx="674458" cy="38862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49" name="正方形/長方形 48"/>
          <p:cNvSpPr/>
          <p:nvPr/>
        </p:nvSpPr>
        <p:spPr>
          <a:xfrm>
            <a:off x="5325" y="6751121"/>
            <a:ext cx="6847350" cy="1006091"/>
          </a:xfrm>
          <a:prstGeom prst="rect">
            <a:avLst/>
          </a:prstGeom>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600" dirty="0" smtClean="0">
                <a:latin typeface="07やさしさゴシック" panose="02000600000000000000" pitchFamily="2" charset="-128"/>
                <a:ea typeface="07やさしさゴシック" panose="02000600000000000000" pitchFamily="2" charset="-128"/>
              </a:rPr>
              <a:t>誘爆やモノの破壊は爆風とモデルをそれぞれ中心点と半径を取って、</a:t>
            </a:r>
            <a:endParaRPr lang="en-US" altLang="ja-JP" sz="1600" dirty="0" smtClean="0">
              <a:latin typeface="07やさしさゴシック" panose="02000600000000000000" pitchFamily="2" charset="-128"/>
              <a:ea typeface="07やさしさゴシック" panose="02000600000000000000" pitchFamily="2" charset="-128"/>
            </a:endParaRPr>
          </a:p>
          <a:p>
            <a:pPr algn="ctr"/>
            <a:r>
              <a:rPr kumimoji="1" lang="ja-JP" altLang="en-US" sz="1600" dirty="0" smtClean="0">
                <a:latin typeface="07やさしさゴシック" panose="02000600000000000000" pitchFamily="2" charset="-128"/>
                <a:ea typeface="07やさしさゴシック" panose="02000600000000000000" pitchFamily="2" charset="-128"/>
              </a:rPr>
              <a:t>球体と球体の当たり判定</a:t>
            </a:r>
            <a:r>
              <a:rPr lang="ja-JP" altLang="en-US" sz="1600" dirty="0" smtClean="0">
                <a:latin typeface="07やさしさゴシック" panose="02000600000000000000" pitchFamily="2" charset="-128"/>
                <a:ea typeface="07やさしさゴシック" panose="02000600000000000000" pitchFamily="2" charset="-128"/>
              </a:rPr>
              <a:t>として実装しました。</a:t>
            </a:r>
            <a:endParaRPr kumimoji="1" lang="ja-JP" altLang="en-US" sz="1600" dirty="0">
              <a:latin typeface="07やさしさゴシック" panose="02000600000000000000" pitchFamily="2" charset="-128"/>
              <a:ea typeface="07やさしさゴシック" panose="02000600000000000000" pitchFamily="2" charset="-128"/>
            </a:endParaRPr>
          </a:p>
        </p:txBody>
      </p:sp>
      <p:pic>
        <p:nvPicPr>
          <p:cNvPr id="17" name="図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99" y="7889836"/>
            <a:ext cx="2951459" cy="185345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9" name="図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79812" y="7889836"/>
            <a:ext cx="2904079" cy="180942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1" name="右矢印 50"/>
          <p:cNvSpPr/>
          <p:nvPr/>
        </p:nvSpPr>
        <p:spPr>
          <a:xfrm>
            <a:off x="3117407" y="8489631"/>
            <a:ext cx="674458" cy="38862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7617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TotalTime>
  <Words>99</Words>
  <Application>Microsoft Office PowerPoint</Application>
  <PresentationFormat>A4 210 x 297 mm</PresentationFormat>
  <Paragraphs>9</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07やさしさゴシック</vt:lpstr>
      <vt:lpstr>A-OTF タカハンド Std B</vt:lpstr>
      <vt:lpstr>游ゴシック</vt:lpstr>
      <vt:lpstr>游ゴシック Light</vt:lpstr>
      <vt:lpstr>Arial</vt:lpstr>
      <vt:lpstr>Calibri</vt:lpstr>
      <vt:lpstr>Calibri Light</vt:lpstr>
      <vt:lpstr>Office テーマ</vt:lpstr>
      <vt:lpstr>BOMBER CLEANER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ワンシート企画(3D)</dc:title>
  <dc:creator>student</dc:creator>
  <cp:lastModifiedBy>OC</cp:lastModifiedBy>
  <cp:revision>28</cp:revision>
  <dcterms:created xsi:type="dcterms:W3CDTF">2022-04-11T00:17:03Z</dcterms:created>
  <dcterms:modified xsi:type="dcterms:W3CDTF">2022-06-10T11:22:08Z</dcterms:modified>
</cp:coreProperties>
</file>