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1" autoAdjust="0"/>
    <p:restoredTop sz="94660"/>
  </p:normalViewPr>
  <p:slideViewPr>
    <p:cSldViewPr snapToGrid="0">
      <p:cViewPr>
        <p:scale>
          <a:sx n="75" d="100"/>
          <a:sy n="75" d="100"/>
        </p:scale>
        <p:origin x="6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AB13-B69E-4F13-A1EA-4A3D7E2521A1}" type="datetimeFigureOut">
              <a:rPr kumimoji="1" lang="ja-JP" altLang="en-US" smtClean="0"/>
              <a:t>2022/4/12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A2D2F-5DAE-45DB-8ADB-0B27EFFEB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83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AB13-B69E-4F13-A1EA-4A3D7E2521A1}" type="datetimeFigureOut">
              <a:rPr kumimoji="1" lang="ja-JP" altLang="en-US" smtClean="0"/>
              <a:t>2022/4/12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A2D2F-5DAE-45DB-8ADB-0B27EFFEB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565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AB13-B69E-4F13-A1EA-4A3D7E2521A1}" type="datetimeFigureOut">
              <a:rPr kumimoji="1" lang="ja-JP" altLang="en-US" smtClean="0"/>
              <a:t>2022/4/12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A2D2F-5DAE-45DB-8ADB-0B27EFFEB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81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AB13-B69E-4F13-A1EA-4A3D7E2521A1}" type="datetimeFigureOut">
              <a:rPr kumimoji="1" lang="ja-JP" altLang="en-US" smtClean="0"/>
              <a:t>2022/4/12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A2D2F-5DAE-45DB-8ADB-0B27EFFEB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71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AB13-B69E-4F13-A1EA-4A3D7E2521A1}" type="datetimeFigureOut">
              <a:rPr kumimoji="1" lang="ja-JP" altLang="en-US" smtClean="0"/>
              <a:t>2022/4/12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A2D2F-5DAE-45DB-8ADB-0B27EFFEB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70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AB13-B69E-4F13-A1EA-4A3D7E2521A1}" type="datetimeFigureOut">
              <a:rPr kumimoji="1" lang="ja-JP" altLang="en-US" smtClean="0"/>
              <a:t>2022/4/12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A2D2F-5DAE-45DB-8ADB-0B27EFFEB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19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AB13-B69E-4F13-A1EA-4A3D7E2521A1}" type="datetimeFigureOut">
              <a:rPr kumimoji="1" lang="ja-JP" altLang="en-US" smtClean="0"/>
              <a:t>2022/4/12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A2D2F-5DAE-45DB-8ADB-0B27EFFEB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23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AB13-B69E-4F13-A1EA-4A3D7E2521A1}" type="datetimeFigureOut">
              <a:rPr kumimoji="1" lang="ja-JP" altLang="en-US" smtClean="0"/>
              <a:t>2022/4/12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A2D2F-5DAE-45DB-8ADB-0B27EFFEB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238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AB13-B69E-4F13-A1EA-4A3D7E2521A1}" type="datetimeFigureOut">
              <a:rPr kumimoji="1" lang="ja-JP" altLang="en-US" smtClean="0"/>
              <a:t>2022/4/12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A2D2F-5DAE-45DB-8ADB-0B27EFFEB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71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AB13-B69E-4F13-A1EA-4A3D7E2521A1}" type="datetimeFigureOut">
              <a:rPr kumimoji="1" lang="ja-JP" altLang="en-US" smtClean="0"/>
              <a:t>2022/4/12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A2D2F-5DAE-45DB-8ADB-0B27EFFEB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1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AB13-B69E-4F13-A1EA-4A3D7E2521A1}" type="datetimeFigureOut">
              <a:rPr kumimoji="1" lang="ja-JP" altLang="en-US" smtClean="0"/>
              <a:t>2022/4/12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A2D2F-5DAE-45DB-8ADB-0B27EFFEB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31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5AB13-B69E-4F13-A1EA-4A3D7E2521A1}" type="datetimeFigureOut">
              <a:rPr kumimoji="1" lang="ja-JP" altLang="en-US" smtClean="0"/>
              <a:t>2022/4/12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A2D2F-5DAE-45DB-8ADB-0B27EFFEB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102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609869" y="14860"/>
            <a:ext cx="3020291" cy="748145"/>
          </a:xfrm>
        </p:spPr>
        <p:txBody>
          <a:bodyPr>
            <a:normAutofit/>
          </a:bodyPr>
          <a:lstStyle/>
          <a:p>
            <a:r>
              <a:rPr kumimoji="1" lang="ja-JP" altLang="en-US" sz="4400" b="1" dirty="0" smtClean="0"/>
              <a:t>クラス構成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629562" y="770873"/>
            <a:ext cx="923637" cy="369332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メイン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>
            <a:stCxn id="4" idx="3"/>
            <a:endCxn id="9" idx="1"/>
          </p:cNvCxnSpPr>
          <p:nvPr/>
        </p:nvCxnSpPr>
        <p:spPr>
          <a:xfrm>
            <a:off x="6553199" y="955539"/>
            <a:ext cx="947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7500622" y="770873"/>
            <a:ext cx="1357744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マネージャ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>
            <a:stCxn id="9" idx="2"/>
            <a:endCxn id="14" idx="0"/>
          </p:cNvCxnSpPr>
          <p:nvPr/>
        </p:nvCxnSpPr>
        <p:spPr>
          <a:xfrm>
            <a:off x="8179494" y="1140205"/>
            <a:ext cx="0" cy="37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7500622" y="1519331"/>
            <a:ext cx="1357744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レンダラー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342941" y="3527027"/>
            <a:ext cx="13577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キーボード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342941" y="3901858"/>
            <a:ext cx="1757618" cy="376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ゲームパッド</a:t>
            </a:r>
            <a:r>
              <a:rPr kumimoji="1" lang="en-US" altLang="ja-JP" dirty="0" smtClean="0"/>
              <a:t>X</a:t>
            </a:r>
            <a:endParaRPr kumimoji="1" lang="ja-JP" altLang="en-US" dirty="0"/>
          </a:p>
        </p:txBody>
      </p:sp>
      <p:cxnSp>
        <p:nvCxnSpPr>
          <p:cNvPr id="28" name="カギ線コネクタ 27"/>
          <p:cNvCxnSpPr>
            <a:stCxn id="9" idx="3"/>
            <a:endCxn id="18" idx="1"/>
          </p:cNvCxnSpPr>
          <p:nvPr/>
        </p:nvCxnSpPr>
        <p:spPr>
          <a:xfrm>
            <a:off x="8858366" y="955539"/>
            <a:ext cx="1484575" cy="27561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カギ線コネクタ 31"/>
          <p:cNvCxnSpPr>
            <a:stCxn id="9" idx="3"/>
            <a:endCxn id="23" idx="1"/>
          </p:cNvCxnSpPr>
          <p:nvPr/>
        </p:nvCxnSpPr>
        <p:spPr>
          <a:xfrm>
            <a:off x="8858366" y="955539"/>
            <a:ext cx="1484575" cy="31344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10357759" y="171908"/>
            <a:ext cx="8793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ライト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0367356" y="703056"/>
            <a:ext cx="8793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カメラ</a:t>
            </a:r>
            <a:endParaRPr kumimoji="1" lang="ja-JP" altLang="en-US" dirty="0"/>
          </a:p>
        </p:txBody>
      </p:sp>
      <p:cxnSp>
        <p:nvCxnSpPr>
          <p:cNvPr id="44" name="カギ線コネクタ 43"/>
          <p:cNvCxnSpPr>
            <a:stCxn id="9" idx="3"/>
            <a:endCxn id="39" idx="1"/>
          </p:cNvCxnSpPr>
          <p:nvPr/>
        </p:nvCxnSpPr>
        <p:spPr>
          <a:xfrm flipV="1">
            <a:off x="8858366" y="356574"/>
            <a:ext cx="1499393" cy="5989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44"/>
          <p:cNvCxnSpPr>
            <a:stCxn id="9" idx="3"/>
            <a:endCxn id="40" idx="1"/>
          </p:cNvCxnSpPr>
          <p:nvPr/>
        </p:nvCxnSpPr>
        <p:spPr>
          <a:xfrm flipV="1">
            <a:off x="8858366" y="887722"/>
            <a:ext cx="1508990" cy="678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46"/>
          <p:cNvCxnSpPr>
            <a:stCxn id="9" idx="3"/>
            <a:endCxn id="50" idx="1"/>
          </p:cNvCxnSpPr>
          <p:nvPr/>
        </p:nvCxnSpPr>
        <p:spPr>
          <a:xfrm>
            <a:off x="8858366" y="955539"/>
            <a:ext cx="1499392" cy="4400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10357758" y="1210952"/>
            <a:ext cx="13577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テクスチャ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342941" y="4936418"/>
            <a:ext cx="11347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フェード</a:t>
            </a:r>
            <a:endParaRPr kumimoji="1" lang="ja-JP" altLang="en-US" dirty="0"/>
          </a:p>
        </p:txBody>
      </p:sp>
      <p:cxnSp>
        <p:nvCxnSpPr>
          <p:cNvPr id="53" name="カギ線コネクタ 52"/>
          <p:cNvCxnSpPr>
            <a:stCxn id="9" idx="3"/>
            <a:endCxn id="52" idx="1"/>
          </p:cNvCxnSpPr>
          <p:nvPr/>
        </p:nvCxnSpPr>
        <p:spPr>
          <a:xfrm>
            <a:off x="8858366" y="955539"/>
            <a:ext cx="1484575" cy="41655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10342941" y="5384259"/>
            <a:ext cx="15713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プレイデータ</a:t>
            </a:r>
            <a:endParaRPr kumimoji="1" lang="ja-JP" altLang="en-US" dirty="0"/>
          </a:p>
        </p:txBody>
      </p:sp>
      <p:cxnSp>
        <p:nvCxnSpPr>
          <p:cNvPr id="57" name="カギ線コネクタ 56"/>
          <p:cNvCxnSpPr>
            <a:stCxn id="9" idx="3"/>
            <a:endCxn id="56" idx="1"/>
          </p:cNvCxnSpPr>
          <p:nvPr/>
        </p:nvCxnSpPr>
        <p:spPr>
          <a:xfrm>
            <a:off x="8858366" y="955539"/>
            <a:ext cx="1484575" cy="46133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10357760" y="1786524"/>
            <a:ext cx="13577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10357760" y="2155856"/>
            <a:ext cx="18342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チュートリアル</a:t>
            </a:r>
            <a:endParaRPr kumimoji="1" lang="ja-JP" altLang="en-US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0357759" y="2525188"/>
            <a:ext cx="13577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ゲーム</a:t>
            </a:r>
            <a:endParaRPr kumimoji="1" lang="ja-JP" altLang="en-US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357759" y="2894520"/>
            <a:ext cx="13577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リザルト</a:t>
            </a:r>
            <a:endParaRPr kumimoji="1" lang="en-US" altLang="ja-JP" dirty="0" smtClean="0"/>
          </a:p>
        </p:txBody>
      </p:sp>
      <p:cxnSp>
        <p:nvCxnSpPr>
          <p:cNvPr id="75" name="カギ線コネクタ 74"/>
          <p:cNvCxnSpPr>
            <a:stCxn id="9" idx="3"/>
            <a:endCxn id="71" idx="1"/>
          </p:cNvCxnSpPr>
          <p:nvPr/>
        </p:nvCxnSpPr>
        <p:spPr>
          <a:xfrm>
            <a:off x="8858366" y="955539"/>
            <a:ext cx="1499394" cy="10156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カギ線コネクタ 77"/>
          <p:cNvCxnSpPr>
            <a:stCxn id="9" idx="3"/>
            <a:endCxn id="72" idx="1"/>
          </p:cNvCxnSpPr>
          <p:nvPr/>
        </p:nvCxnSpPr>
        <p:spPr>
          <a:xfrm>
            <a:off x="8858366" y="955539"/>
            <a:ext cx="1499394" cy="13849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カギ線コネクタ 80"/>
          <p:cNvCxnSpPr>
            <a:stCxn id="9" idx="3"/>
            <a:endCxn id="73" idx="1"/>
          </p:cNvCxnSpPr>
          <p:nvPr/>
        </p:nvCxnSpPr>
        <p:spPr>
          <a:xfrm>
            <a:off x="8858366" y="955539"/>
            <a:ext cx="1499393" cy="17543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カギ線コネクタ 83"/>
          <p:cNvCxnSpPr>
            <a:stCxn id="9" idx="3"/>
            <a:endCxn id="74" idx="1"/>
          </p:cNvCxnSpPr>
          <p:nvPr/>
        </p:nvCxnSpPr>
        <p:spPr>
          <a:xfrm>
            <a:off x="8858366" y="955539"/>
            <a:ext cx="1499393" cy="21236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5624586" y="1519331"/>
            <a:ext cx="928613" cy="369332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シーン</a:t>
            </a:r>
            <a:endParaRPr kumimoji="1" lang="ja-JP" altLang="en-US" dirty="0"/>
          </a:p>
        </p:txBody>
      </p:sp>
      <p:cxnSp>
        <p:nvCxnSpPr>
          <p:cNvPr id="250" name="カギ線コネクタ 249"/>
          <p:cNvCxnSpPr>
            <a:stCxn id="94" idx="1"/>
            <a:endCxn id="251" idx="3"/>
          </p:cNvCxnSpPr>
          <p:nvPr/>
        </p:nvCxnSpPr>
        <p:spPr>
          <a:xfrm rot="10800000">
            <a:off x="4949626" y="1334663"/>
            <a:ext cx="674960" cy="369335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1" name="テキスト ボックス 250"/>
          <p:cNvSpPr txBox="1"/>
          <p:nvPr/>
        </p:nvSpPr>
        <p:spPr>
          <a:xfrm>
            <a:off x="3735044" y="1149996"/>
            <a:ext cx="1214582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シーン</a:t>
            </a:r>
            <a:r>
              <a:rPr kumimoji="1" lang="en-US" altLang="ja-JP" dirty="0" smtClean="0"/>
              <a:t>2D</a:t>
            </a:r>
            <a:endParaRPr kumimoji="1" lang="ja-JP" altLang="en-US" dirty="0"/>
          </a:p>
        </p:txBody>
      </p:sp>
      <p:sp>
        <p:nvSpPr>
          <p:cNvPr id="256" name="テキスト ボックス 255"/>
          <p:cNvSpPr txBox="1"/>
          <p:nvPr/>
        </p:nvSpPr>
        <p:spPr>
          <a:xfrm>
            <a:off x="3731132" y="1820900"/>
            <a:ext cx="1214582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シーン</a:t>
            </a:r>
            <a:r>
              <a:rPr lang="en-US" altLang="ja-JP" dirty="0"/>
              <a:t>3</a:t>
            </a:r>
            <a:r>
              <a:rPr kumimoji="1" lang="en-US" altLang="ja-JP" dirty="0" smtClean="0"/>
              <a:t>D</a:t>
            </a:r>
            <a:endParaRPr kumimoji="1" lang="ja-JP" altLang="en-US" dirty="0"/>
          </a:p>
        </p:txBody>
      </p:sp>
      <p:cxnSp>
        <p:nvCxnSpPr>
          <p:cNvPr id="257" name="カギ線コネクタ 256"/>
          <p:cNvCxnSpPr>
            <a:stCxn id="94" idx="1"/>
            <a:endCxn id="256" idx="3"/>
          </p:cNvCxnSpPr>
          <p:nvPr/>
        </p:nvCxnSpPr>
        <p:spPr>
          <a:xfrm rot="10800000" flipV="1">
            <a:off x="4945714" y="1703996"/>
            <a:ext cx="678872" cy="301569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3" name="カギ線コネクタ 262"/>
          <p:cNvCxnSpPr>
            <a:stCxn id="251" idx="1"/>
            <a:endCxn id="264" idx="3"/>
          </p:cNvCxnSpPr>
          <p:nvPr/>
        </p:nvCxnSpPr>
        <p:spPr>
          <a:xfrm rot="10800000">
            <a:off x="2677258" y="461198"/>
            <a:ext cx="1057786" cy="873465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4" name="テキスト ボックス 263"/>
          <p:cNvSpPr txBox="1"/>
          <p:nvPr/>
        </p:nvSpPr>
        <p:spPr>
          <a:xfrm>
            <a:off x="2027019" y="276531"/>
            <a:ext cx="65023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/>
              <a:t>背景</a:t>
            </a:r>
            <a:endParaRPr kumimoji="1" lang="ja-JP" altLang="en-US" dirty="0"/>
          </a:p>
        </p:txBody>
      </p:sp>
      <p:sp>
        <p:nvSpPr>
          <p:cNvPr id="267" name="テキスト ボックス 266"/>
          <p:cNvSpPr txBox="1"/>
          <p:nvPr/>
        </p:nvSpPr>
        <p:spPr>
          <a:xfrm>
            <a:off x="1521104" y="1519330"/>
            <a:ext cx="11278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ナンバー</a:t>
            </a:r>
            <a:endParaRPr kumimoji="1" lang="ja-JP" altLang="en-US" dirty="0"/>
          </a:p>
        </p:txBody>
      </p:sp>
      <p:cxnSp>
        <p:nvCxnSpPr>
          <p:cNvPr id="268" name="カギ線コネクタ 267"/>
          <p:cNvCxnSpPr>
            <a:stCxn id="251" idx="1"/>
            <a:endCxn id="267" idx="3"/>
          </p:cNvCxnSpPr>
          <p:nvPr/>
        </p:nvCxnSpPr>
        <p:spPr>
          <a:xfrm rot="10800000" flipV="1">
            <a:off x="2648960" y="1334662"/>
            <a:ext cx="1086085" cy="369334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4" name="直線矢印コネクタ 273"/>
          <p:cNvCxnSpPr/>
          <p:nvPr/>
        </p:nvCxnSpPr>
        <p:spPr>
          <a:xfrm>
            <a:off x="3749816" y="367815"/>
            <a:ext cx="0" cy="346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矢印コネクタ 275"/>
          <p:cNvCxnSpPr/>
          <p:nvPr/>
        </p:nvCxnSpPr>
        <p:spPr>
          <a:xfrm>
            <a:off x="4338423" y="367815"/>
            <a:ext cx="0" cy="36933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8" name="テキスト ボックス 277"/>
          <p:cNvSpPr txBox="1"/>
          <p:nvPr/>
        </p:nvSpPr>
        <p:spPr>
          <a:xfrm>
            <a:off x="3321462" y="22888"/>
            <a:ext cx="139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使用・継承</a:t>
            </a:r>
            <a:endParaRPr kumimoji="1" lang="ja-JP" altLang="en-US" dirty="0"/>
          </a:p>
        </p:txBody>
      </p:sp>
      <p:sp>
        <p:nvSpPr>
          <p:cNvPr id="279" name="正方形/長方形 278"/>
          <p:cNvSpPr/>
          <p:nvPr/>
        </p:nvSpPr>
        <p:spPr>
          <a:xfrm>
            <a:off x="3381663" y="22888"/>
            <a:ext cx="1331860" cy="7142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3" name="カギ線コネクタ 282"/>
          <p:cNvCxnSpPr>
            <a:stCxn id="94" idx="3"/>
            <a:endCxn id="52" idx="1"/>
          </p:cNvCxnSpPr>
          <p:nvPr/>
        </p:nvCxnSpPr>
        <p:spPr>
          <a:xfrm>
            <a:off x="6553199" y="1703997"/>
            <a:ext cx="3789742" cy="3417087"/>
          </a:xfrm>
          <a:prstGeom prst="bentConnector3">
            <a:avLst>
              <a:gd name="adj1" fmla="val 20242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6" name="カギ線コネクタ 285"/>
          <p:cNvCxnSpPr>
            <a:stCxn id="94" idx="2"/>
            <a:endCxn id="292" idx="3"/>
          </p:cNvCxnSpPr>
          <p:nvPr/>
        </p:nvCxnSpPr>
        <p:spPr>
          <a:xfrm rot="5400000">
            <a:off x="4730247" y="2353047"/>
            <a:ext cx="1823030" cy="89426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2" name="テキスト ボックス 291"/>
          <p:cNvSpPr txBox="1"/>
          <p:nvPr/>
        </p:nvSpPr>
        <p:spPr>
          <a:xfrm>
            <a:off x="3836886" y="3527027"/>
            <a:ext cx="13577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ランキング</a:t>
            </a:r>
            <a:endParaRPr kumimoji="1" lang="ja-JP" altLang="en-US" dirty="0"/>
          </a:p>
        </p:txBody>
      </p:sp>
      <p:sp>
        <p:nvSpPr>
          <p:cNvPr id="299" name="テキスト ボックス 298"/>
          <p:cNvSpPr txBox="1"/>
          <p:nvPr/>
        </p:nvSpPr>
        <p:spPr>
          <a:xfrm>
            <a:off x="3839330" y="2478322"/>
            <a:ext cx="11787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タイマー</a:t>
            </a:r>
            <a:endParaRPr kumimoji="1" lang="ja-JP" altLang="en-US" dirty="0"/>
          </a:p>
        </p:txBody>
      </p:sp>
      <p:cxnSp>
        <p:nvCxnSpPr>
          <p:cNvPr id="300" name="カギ線コネクタ 299"/>
          <p:cNvCxnSpPr>
            <a:stCxn id="94" idx="2"/>
            <a:endCxn id="299" idx="3"/>
          </p:cNvCxnSpPr>
          <p:nvPr/>
        </p:nvCxnSpPr>
        <p:spPr>
          <a:xfrm rot="5400000">
            <a:off x="5166308" y="1740402"/>
            <a:ext cx="774325" cy="10708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9" name="カギ線コネクタ 308"/>
          <p:cNvCxnSpPr>
            <a:stCxn id="299" idx="1"/>
            <a:endCxn id="267" idx="2"/>
          </p:cNvCxnSpPr>
          <p:nvPr/>
        </p:nvCxnSpPr>
        <p:spPr>
          <a:xfrm rot="10800000">
            <a:off x="2085032" y="1888662"/>
            <a:ext cx="1754298" cy="7743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テキスト ボックス 314"/>
          <p:cNvSpPr txBox="1"/>
          <p:nvPr/>
        </p:nvSpPr>
        <p:spPr>
          <a:xfrm>
            <a:off x="3797883" y="4184450"/>
            <a:ext cx="1448898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プレイヤー</a:t>
            </a:r>
            <a:endParaRPr kumimoji="1" lang="ja-JP" altLang="en-US" dirty="0"/>
          </a:p>
        </p:txBody>
      </p:sp>
      <p:cxnSp>
        <p:nvCxnSpPr>
          <p:cNvPr id="316" name="カギ線コネクタ 315"/>
          <p:cNvCxnSpPr>
            <a:stCxn id="94" idx="2"/>
            <a:endCxn id="315" idx="3"/>
          </p:cNvCxnSpPr>
          <p:nvPr/>
        </p:nvCxnSpPr>
        <p:spPr>
          <a:xfrm rot="5400000">
            <a:off x="4427611" y="2707833"/>
            <a:ext cx="2480453" cy="84211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5" name="テキスト ボックス 324"/>
          <p:cNvSpPr txBox="1"/>
          <p:nvPr/>
        </p:nvSpPr>
        <p:spPr>
          <a:xfrm>
            <a:off x="7537792" y="2498649"/>
            <a:ext cx="1357744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インプット</a:t>
            </a:r>
            <a:endParaRPr kumimoji="1" lang="ja-JP" altLang="en-US" dirty="0"/>
          </a:p>
        </p:txBody>
      </p:sp>
      <p:cxnSp>
        <p:nvCxnSpPr>
          <p:cNvPr id="326" name="カギ線コネクタ 325"/>
          <p:cNvCxnSpPr>
            <a:stCxn id="325" idx="3"/>
            <a:endCxn id="18" idx="1"/>
          </p:cNvCxnSpPr>
          <p:nvPr/>
        </p:nvCxnSpPr>
        <p:spPr>
          <a:xfrm>
            <a:off x="8895536" y="2683315"/>
            <a:ext cx="1447405" cy="102837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7" name="テキスト ボックス 336"/>
          <p:cNvSpPr txBox="1"/>
          <p:nvPr/>
        </p:nvSpPr>
        <p:spPr>
          <a:xfrm>
            <a:off x="10338280" y="4260568"/>
            <a:ext cx="17622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ゲームパッド</a:t>
            </a:r>
            <a:r>
              <a:rPr kumimoji="1" lang="en-US" altLang="ja-JP" dirty="0" smtClean="0"/>
              <a:t>D</a:t>
            </a:r>
            <a:endParaRPr kumimoji="1" lang="ja-JP" altLang="en-US" dirty="0"/>
          </a:p>
        </p:txBody>
      </p:sp>
      <p:cxnSp>
        <p:nvCxnSpPr>
          <p:cNvPr id="339" name="カギ線コネクタ 338"/>
          <p:cNvCxnSpPr>
            <a:stCxn id="325" idx="3"/>
            <a:endCxn id="337" idx="1"/>
          </p:cNvCxnSpPr>
          <p:nvPr/>
        </p:nvCxnSpPr>
        <p:spPr>
          <a:xfrm>
            <a:off x="8895536" y="2683315"/>
            <a:ext cx="1442744" cy="176191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3" name="カギ線コネクタ 342"/>
          <p:cNvCxnSpPr>
            <a:stCxn id="9" idx="3"/>
            <a:endCxn id="337" idx="1"/>
          </p:cNvCxnSpPr>
          <p:nvPr/>
        </p:nvCxnSpPr>
        <p:spPr>
          <a:xfrm>
            <a:off x="8858366" y="955539"/>
            <a:ext cx="1479914" cy="34896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テキスト ボックス 346"/>
          <p:cNvSpPr txBox="1"/>
          <p:nvPr/>
        </p:nvSpPr>
        <p:spPr>
          <a:xfrm>
            <a:off x="3836886" y="5872892"/>
            <a:ext cx="13577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/>
              <a:t>ビルボード</a:t>
            </a:r>
            <a:endParaRPr kumimoji="1" lang="ja-JP" altLang="en-US" dirty="0"/>
          </a:p>
        </p:txBody>
      </p:sp>
      <p:cxnSp>
        <p:nvCxnSpPr>
          <p:cNvPr id="348" name="カギ線コネクタ 347"/>
          <p:cNvCxnSpPr>
            <a:stCxn id="94" idx="2"/>
            <a:endCxn id="347" idx="3"/>
          </p:cNvCxnSpPr>
          <p:nvPr/>
        </p:nvCxnSpPr>
        <p:spPr>
          <a:xfrm rot="5400000">
            <a:off x="3557315" y="3525979"/>
            <a:ext cx="4168895" cy="89426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8" name="カギ線コネクタ 357"/>
          <p:cNvCxnSpPr>
            <a:stCxn id="256" idx="1"/>
            <a:endCxn id="361" idx="3"/>
          </p:cNvCxnSpPr>
          <p:nvPr/>
        </p:nvCxnSpPr>
        <p:spPr>
          <a:xfrm rot="10800000" flipV="1">
            <a:off x="3176600" y="2005565"/>
            <a:ext cx="554533" cy="175462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1" name="テキスト ボックス 360"/>
          <p:cNvSpPr txBox="1"/>
          <p:nvPr/>
        </p:nvSpPr>
        <p:spPr>
          <a:xfrm>
            <a:off x="1838452" y="3575521"/>
            <a:ext cx="13381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フィールド</a:t>
            </a:r>
            <a:endParaRPr kumimoji="1" lang="ja-JP" altLang="en-US" dirty="0"/>
          </a:p>
        </p:txBody>
      </p:sp>
      <p:sp>
        <p:nvSpPr>
          <p:cNvPr id="363" name="テキスト ボックス 362"/>
          <p:cNvSpPr txBox="1"/>
          <p:nvPr/>
        </p:nvSpPr>
        <p:spPr>
          <a:xfrm>
            <a:off x="3843459" y="5211578"/>
            <a:ext cx="13577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メッシュ系</a:t>
            </a:r>
            <a:endParaRPr kumimoji="1" lang="ja-JP" altLang="en-US" dirty="0"/>
          </a:p>
        </p:txBody>
      </p:sp>
      <p:cxnSp>
        <p:nvCxnSpPr>
          <p:cNvPr id="364" name="カギ線コネクタ 363"/>
          <p:cNvCxnSpPr>
            <a:stCxn id="94" idx="2"/>
            <a:endCxn id="363" idx="3"/>
          </p:cNvCxnSpPr>
          <p:nvPr/>
        </p:nvCxnSpPr>
        <p:spPr>
          <a:xfrm rot="5400000">
            <a:off x="3891259" y="3198609"/>
            <a:ext cx="3507581" cy="88768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7" name="テキスト ボックス 366"/>
          <p:cNvSpPr txBox="1"/>
          <p:nvPr/>
        </p:nvSpPr>
        <p:spPr>
          <a:xfrm>
            <a:off x="2062850" y="4184450"/>
            <a:ext cx="980620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モデル</a:t>
            </a:r>
            <a:endParaRPr kumimoji="1" lang="ja-JP" altLang="en-US" dirty="0"/>
          </a:p>
        </p:txBody>
      </p:sp>
      <p:cxnSp>
        <p:nvCxnSpPr>
          <p:cNvPr id="368" name="カギ線コネクタ 367"/>
          <p:cNvCxnSpPr>
            <a:stCxn id="315" idx="1"/>
            <a:endCxn id="367" idx="3"/>
          </p:cNvCxnSpPr>
          <p:nvPr/>
        </p:nvCxnSpPr>
        <p:spPr>
          <a:xfrm rot="10800000">
            <a:off x="3043471" y="4369116"/>
            <a:ext cx="75441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テキスト ボックス 371"/>
          <p:cNvSpPr txBox="1"/>
          <p:nvPr/>
        </p:nvSpPr>
        <p:spPr>
          <a:xfrm>
            <a:off x="3593888" y="4559047"/>
            <a:ext cx="1842583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モデルスポナー</a:t>
            </a:r>
            <a:endParaRPr kumimoji="1" lang="ja-JP" altLang="en-US" dirty="0"/>
          </a:p>
        </p:txBody>
      </p:sp>
      <p:cxnSp>
        <p:nvCxnSpPr>
          <p:cNvPr id="378" name="カギ線コネクタ 377"/>
          <p:cNvCxnSpPr>
            <a:stCxn id="94" idx="2"/>
            <a:endCxn id="372" idx="3"/>
          </p:cNvCxnSpPr>
          <p:nvPr/>
        </p:nvCxnSpPr>
        <p:spPr>
          <a:xfrm rot="5400000">
            <a:off x="4335157" y="2989977"/>
            <a:ext cx="2855050" cy="65242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1" name="カギ線コネクタ 380"/>
          <p:cNvCxnSpPr>
            <a:stCxn id="372" idx="1"/>
            <a:endCxn id="367" idx="3"/>
          </p:cNvCxnSpPr>
          <p:nvPr/>
        </p:nvCxnSpPr>
        <p:spPr>
          <a:xfrm rot="10800000">
            <a:off x="3043470" y="4369117"/>
            <a:ext cx="550418" cy="3745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カギ線コネクタ 385"/>
          <p:cNvCxnSpPr>
            <a:stCxn id="74" idx="2"/>
            <a:endCxn id="292" idx="3"/>
          </p:cNvCxnSpPr>
          <p:nvPr/>
        </p:nvCxnSpPr>
        <p:spPr>
          <a:xfrm rot="5400000">
            <a:off x="7891712" y="566772"/>
            <a:ext cx="447841" cy="58420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テキスト ボックス 396"/>
          <p:cNvSpPr txBox="1"/>
          <p:nvPr/>
        </p:nvSpPr>
        <p:spPr>
          <a:xfrm>
            <a:off x="2145413" y="853184"/>
            <a:ext cx="526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 smtClean="0"/>
              <a:t>UI</a:t>
            </a:r>
            <a:endParaRPr kumimoji="1" lang="ja-JP" altLang="en-US" dirty="0"/>
          </a:p>
        </p:txBody>
      </p:sp>
      <p:cxnSp>
        <p:nvCxnSpPr>
          <p:cNvPr id="406" name="カギ線コネクタ 405"/>
          <p:cNvCxnSpPr>
            <a:stCxn id="251" idx="1"/>
            <a:endCxn id="397" idx="3"/>
          </p:cNvCxnSpPr>
          <p:nvPr/>
        </p:nvCxnSpPr>
        <p:spPr>
          <a:xfrm rot="10800000">
            <a:off x="2671810" y="1037850"/>
            <a:ext cx="1063235" cy="296812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2" name="テキスト ボックス 411"/>
          <p:cNvSpPr txBox="1"/>
          <p:nvPr/>
        </p:nvSpPr>
        <p:spPr>
          <a:xfrm>
            <a:off x="8560" y="853183"/>
            <a:ext cx="1558754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コントロール</a:t>
            </a:r>
            <a:endParaRPr kumimoji="1" lang="ja-JP" altLang="en-US" dirty="0"/>
          </a:p>
        </p:txBody>
      </p:sp>
      <p:cxnSp>
        <p:nvCxnSpPr>
          <p:cNvPr id="413" name="直線矢印コネクタ 412"/>
          <p:cNvCxnSpPr>
            <a:stCxn id="412" idx="3"/>
            <a:endCxn id="397" idx="1"/>
          </p:cNvCxnSpPr>
          <p:nvPr/>
        </p:nvCxnSpPr>
        <p:spPr>
          <a:xfrm>
            <a:off x="1567314" y="1037849"/>
            <a:ext cx="5780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テキスト ボックス 422"/>
          <p:cNvSpPr txBox="1"/>
          <p:nvPr/>
        </p:nvSpPr>
        <p:spPr>
          <a:xfrm>
            <a:off x="3839330" y="2856126"/>
            <a:ext cx="11787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スコア</a:t>
            </a:r>
            <a:endParaRPr kumimoji="1" lang="ja-JP" altLang="en-US" dirty="0"/>
          </a:p>
        </p:txBody>
      </p:sp>
      <p:cxnSp>
        <p:nvCxnSpPr>
          <p:cNvPr id="424" name="カギ線コネクタ 423"/>
          <p:cNvCxnSpPr>
            <a:stCxn id="94" idx="2"/>
            <a:endCxn id="423" idx="3"/>
          </p:cNvCxnSpPr>
          <p:nvPr/>
        </p:nvCxnSpPr>
        <p:spPr>
          <a:xfrm rot="5400000">
            <a:off x="4977406" y="1929304"/>
            <a:ext cx="1152129" cy="10708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7" name="カギ線コネクタ 426"/>
          <p:cNvCxnSpPr>
            <a:stCxn id="423" idx="1"/>
            <a:endCxn id="267" idx="2"/>
          </p:cNvCxnSpPr>
          <p:nvPr/>
        </p:nvCxnSpPr>
        <p:spPr>
          <a:xfrm rot="10800000">
            <a:off x="2085032" y="1888662"/>
            <a:ext cx="1754298" cy="11521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885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42</Words>
  <Application>Microsoft Office PowerPoint</Application>
  <PresentationFormat>ワイド画面</PresentationFormat>
  <Paragraphs>34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クラス構成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クラス構成</dc:title>
  <dc:creator>student</dc:creator>
  <cp:lastModifiedBy>student</cp:lastModifiedBy>
  <cp:revision>16</cp:revision>
  <dcterms:created xsi:type="dcterms:W3CDTF">2022-04-12T09:23:01Z</dcterms:created>
  <dcterms:modified xsi:type="dcterms:W3CDTF">2022-04-13T01:42:00Z</dcterms:modified>
</cp:coreProperties>
</file>