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6858000" cy="9906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66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7D0EC668-74C2-406F-9433-46070F337773}" type="datetimeFigureOut">
              <a:rPr kumimoji="1" lang="ja-JP" altLang="en-US" smtClean="0"/>
              <a:t>2022/4/11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5DA09E2-D9CA-47CB-B638-1DB36B1A5604}" type="slidenum">
              <a:rPr kumimoji="1" lang="ja-JP" altLang="en-US" smtClean="0"/>
              <a:t>‹#›</a:t>
            </a:fld>
            <a:endParaRPr kumimoji="1" lang="ja-JP" altLang="en-US"/>
          </a:p>
        </p:txBody>
      </p:sp>
    </p:spTree>
    <p:extLst>
      <p:ext uri="{BB962C8B-B14F-4D97-AF65-F5344CB8AC3E}">
        <p14:creationId xmlns:p14="http://schemas.microsoft.com/office/powerpoint/2010/main" val="4126863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D0EC668-74C2-406F-9433-46070F337773}" type="datetimeFigureOut">
              <a:rPr kumimoji="1" lang="ja-JP" altLang="en-US" smtClean="0"/>
              <a:t>2022/4/11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5DA09E2-D9CA-47CB-B638-1DB36B1A5604}" type="slidenum">
              <a:rPr kumimoji="1" lang="ja-JP" altLang="en-US" smtClean="0"/>
              <a:t>‹#›</a:t>
            </a:fld>
            <a:endParaRPr kumimoji="1" lang="ja-JP" altLang="en-US"/>
          </a:p>
        </p:txBody>
      </p:sp>
    </p:spTree>
    <p:extLst>
      <p:ext uri="{BB962C8B-B14F-4D97-AF65-F5344CB8AC3E}">
        <p14:creationId xmlns:p14="http://schemas.microsoft.com/office/powerpoint/2010/main" val="198766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D0EC668-74C2-406F-9433-46070F337773}" type="datetimeFigureOut">
              <a:rPr kumimoji="1" lang="ja-JP" altLang="en-US" smtClean="0"/>
              <a:t>2022/4/11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5DA09E2-D9CA-47CB-B638-1DB36B1A5604}" type="slidenum">
              <a:rPr kumimoji="1" lang="ja-JP" altLang="en-US" smtClean="0"/>
              <a:t>‹#›</a:t>
            </a:fld>
            <a:endParaRPr kumimoji="1" lang="ja-JP" altLang="en-US"/>
          </a:p>
        </p:txBody>
      </p:sp>
    </p:spTree>
    <p:extLst>
      <p:ext uri="{BB962C8B-B14F-4D97-AF65-F5344CB8AC3E}">
        <p14:creationId xmlns:p14="http://schemas.microsoft.com/office/powerpoint/2010/main" val="1424569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D0EC668-74C2-406F-9433-46070F337773}" type="datetimeFigureOut">
              <a:rPr kumimoji="1" lang="ja-JP" altLang="en-US" smtClean="0"/>
              <a:t>2022/4/11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5DA09E2-D9CA-47CB-B638-1DB36B1A5604}" type="slidenum">
              <a:rPr kumimoji="1" lang="ja-JP" altLang="en-US" smtClean="0"/>
              <a:t>‹#›</a:t>
            </a:fld>
            <a:endParaRPr kumimoji="1" lang="ja-JP" altLang="en-US"/>
          </a:p>
        </p:txBody>
      </p:sp>
    </p:spTree>
    <p:extLst>
      <p:ext uri="{BB962C8B-B14F-4D97-AF65-F5344CB8AC3E}">
        <p14:creationId xmlns:p14="http://schemas.microsoft.com/office/powerpoint/2010/main" val="1303641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D0EC668-74C2-406F-9433-46070F337773}" type="datetimeFigureOut">
              <a:rPr kumimoji="1" lang="ja-JP" altLang="en-US" smtClean="0"/>
              <a:t>2022/4/11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5DA09E2-D9CA-47CB-B638-1DB36B1A5604}" type="slidenum">
              <a:rPr kumimoji="1" lang="ja-JP" altLang="en-US" smtClean="0"/>
              <a:t>‹#›</a:t>
            </a:fld>
            <a:endParaRPr kumimoji="1" lang="ja-JP" altLang="en-US"/>
          </a:p>
        </p:txBody>
      </p:sp>
    </p:spTree>
    <p:extLst>
      <p:ext uri="{BB962C8B-B14F-4D97-AF65-F5344CB8AC3E}">
        <p14:creationId xmlns:p14="http://schemas.microsoft.com/office/powerpoint/2010/main" val="2454682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7D0EC668-74C2-406F-9433-46070F337773}" type="datetimeFigureOut">
              <a:rPr kumimoji="1" lang="ja-JP" altLang="en-US" smtClean="0"/>
              <a:t>2022/4/11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5DA09E2-D9CA-47CB-B638-1DB36B1A5604}" type="slidenum">
              <a:rPr kumimoji="1" lang="ja-JP" altLang="en-US" smtClean="0"/>
              <a:t>‹#›</a:t>
            </a:fld>
            <a:endParaRPr kumimoji="1" lang="ja-JP" altLang="en-US"/>
          </a:p>
        </p:txBody>
      </p:sp>
    </p:spTree>
    <p:extLst>
      <p:ext uri="{BB962C8B-B14F-4D97-AF65-F5344CB8AC3E}">
        <p14:creationId xmlns:p14="http://schemas.microsoft.com/office/powerpoint/2010/main" val="2652820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D0EC668-74C2-406F-9433-46070F337773}" type="datetimeFigureOut">
              <a:rPr kumimoji="1" lang="ja-JP" altLang="en-US" smtClean="0"/>
              <a:t>2022/4/11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5DA09E2-D9CA-47CB-B638-1DB36B1A5604}" type="slidenum">
              <a:rPr kumimoji="1" lang="ja-JP" altLang="en-US" smtClean="0"/>
              <a:t>‹#›</a:t>
            </a:fld>
            <a:endParaRPr kumimoji="1" lang="ja-JP" altLang="en-US"/>
          </a:p>
        </p:txBody>
      </p:sp>
    </p:spTree>
    <p:extLst>
      <p:ext uri="{BB962C8B-B14F-4D97-AF65-F5344CB8AC3E}">
        <p14:creationId xmlns:p14="http://schemas.microsoft.com/office/powerpoint/2010/main" val="378602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D0EC668-74C2-406F-9433-46070F337773}" type="datetimeFigureOut">
              <a:rPr kumimoji="1" lang="ja-JP" altLang="en-US" smtClean="0"/>
              <a:t>2022/4/11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5DA09E2-D9CA-47CB-B638-1DB36B1A5604}" type="slidenum">
              <a:rPr kumimoji="1" lang="ja-JP" altLang="en-US" smtClean="0"/>
              <a:t>‹#›</a:t>
            </a:fld>
            <a:endParaRPr kumimoji="1" lang="ja-JP" altLang="en-US"/>
          </a:p>
        </p:txBody>
      </p:sp>
    </p:spTree>
    <p:extLst>
      <p:ext uri="{BB962C8B-B14F-4D97-AF65-F5344CB8AC3E}">
        <p14:creationId xmlns:p14="http://schemas.microsoft.com/office/powerpoint/2010/main" val="2221669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0EC668-74C2-406F-9433-46070F337773}" type="datetimeFigureOut">
              <a:rPr kumimoji="1" lang="ja-JP" altLang="en-US" smtClean="0"/>
              <a:t>2022/4/11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5DA09E2-D9CA-47CB-B638-1DB36B1A5604}" type="slidenum">
              <a:rPr kumimoji="1" lang="ja-JP" altLang="en-US" smtClean="0"/>
              <a:t>‹#›</a:t>
            </a:fld>
            <a:endParaRPr kumimoji="1" lang="ja-JP" altLang="en-US"/>
          </a:p>
        </p:txBody>
      </p:sp>
    </p:spTree>
    <p:extLst>
      <p:ext uri="{BB962C8B-B14F-4D97-AF65-F5344CB8AC3E}">
        <p14:creationId xmlns:p14="http://schemas.microsoft.com/office/powerpoint/2010/main" val="2225866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D0EC668-74C2-406F-9433-46070F337773}" type="datetimeFigureOut">
              <a:rPr kumimoji="1" lang="ja-JP" altLang="en-US" smtClean="0"/>
              <a:t>2022/4/11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5DA09E2-D9CA-47CB-B638-1DB36B1A5604}" type="slidenum">
              <a:rPr kumimoji="1" lang="ja-JP" altLang="en-US" smtClean="0"/>
              <a:t>‹#›</a:t>
            </a:fld>
            <a:endParaRPr kumimoji="1" lang="ja-JP" altLang="en-US"/>
          </a:p>
        </p:txBody>
      </p:sp>
    </p:spTree>
    <p:extLst>
      <p:ext uri="{BB962C8B-B14F-4D97-AF65-F5344CB8AC3E}">
        <p14:creationId xmlns:p14="http://schemas.microsoft.com/office/powerpoint/2010/main" val="344786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D0EC668-74C2-406F-9433-46070F337773}" type="datetimeFigureOut">
              <a:rPr kumimoji="1" lang="ja-JP" altLang="en-US" smtClean="0"/>
              <a:t>2022/4/11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5DA09E2-D9CA-47CB-B638-1DB36B1A5604}" type="slidenum">
              <a:rPr kumimoji="1" lang="ja-JP" altLang="en-US" smtClean="0"/>
              <a:t>‹#›</a:t>
            </a:fld>
            <a:endParaRPr kumimoji="1" lang="ja-JP" altLang="en-US"/>
          </a:p>
        </p:txBody>
      </p:sp>
    </p:spTree>
    <p:extLst>
      <p:ext uri="{BB962C8B-B14F-4D97-AF65-F5344CB8AC3E}">
        <p14:creationId xmlns:p14="http://schemas.microsoft.com/office/powerpoint/2010/main" val="3657158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D0EC668-74C2-406F-9433-46070F337773}" type="datetimeFigureOut">
              <a:rPr kumimoji="1" lang="ja-JP" altLang="en-US" smtClean="0"/>
              <a:t>2022/4/11</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5DA09E2-D9CA-47CB-B638-1DB36B1A5604}" type="slidenum">
              <a:rPr kumimoji="1" lang="ja-JP" altLang="en-US" smtClean="0"/>
              <a:t>‹#›</a:t>
            </a:fld>
            <a:endParaRPr kumimoji="1" lang="ja-JP" altLang="en-US"/>
          </a:p>
        </p:txBody>
      </p:sp>
    </p:spTree>
    <p:extLst>
      <p:ext uri="{BB962C8B-B14F-4D97-AF65-F5344CB8AC3E}">
        <p14:creationId xmlns:p14="http://schemas.microsoft.com/office/powerpoint/2010/main" val="81078001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jpe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角丸四角形 59"/>
          <p:cNvSpPr/>
          <p:nvPr/>
        </p:nvSpPr>
        <p:spPr>
          <a:xfrm>
            <a:off x="66409" y="7659122"/>
            <a:ext cx="6699026" cy="126174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30" name="角丸四角形 29"/>
          <p:cNvSpPr/>
          <p:nvPr/>
        </p:nvSpPr>
        <p:spPr>
          <a:xfrm>
            <a:off x="66409" y="4789873"/>
            <a:ext cx="3213054" cy="24197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pic>
        <p:nvPicPr>
          <p:cNvPr id="36" name="図 35"/>
          <p:cNvPicPr>
            <a:picLocks noChangeAspect="1"/>
          </p:cNvPicPr>
          <p:nvPr/>
        </p:nvPicPr>
        <p:blipFill rotWithShape="1">
          <a:blip r:embed="rId2" cstate="print">
            <a:extLst>
              <a:ext uri="{28A0092B-C50C-407E-A947-70E740481C1C}">
                <a14:useLocalDpi xmlns:a14="http://schemas.microsoft.com/office/drawing/2010/main" val="0"/>
              </a:ext>
            </a:extLst>
          </a:blip>
          <a:srcRect l="22807" t="25000" r="23245" b="25440"/>
          <a:stretch/>
        </p:blipFill>
        <p:spPr>
          <a:xfrm>
            <a:off x="1960395" y="5481669"/>
            <a:ext cx="1247224" cy="1145823"/>
          </a:xfrm>
          <a:prstGeom prst="rect">
            <a:avLst/>
          </a:prstGeom>
        </p:spPr>
      </p:pic>
      <p:sp>
        <p:nvSpPr>
          <p:cNvPr id="27" name="角丸四角形 26"/>
          <p:cNvSpPr/>
          <p:nvPr/>
        </p:nvSpPr>
        <p:spPr>
          <a:xfrm>
            <a:off x="3484147" y="4771251"/>
            <a:ext cx="3325447" cy="243832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pic>
        <p:nvPicPr>
          <p:cNvPr id="21" name="図 20"/>
          <p:cNvPicPr>
            <a:picLocks noChangeAspect="1"/>
          </p:cNvPicPr>
          <p:nvPr/>
        </p:nvPicPr>
        <p:blipFill rotWithShape="1">
          <a:blip r:embed="rId3" cstate="print">
            <a:extLst>
              <a:ext uri="{28A0092B-C50C-407E-A947-70E740481C1C}">
                <a14:useLocalDpi xmlns:a14="http://schemas.microsoft.com/office/drawing/2010/main" val="0"/>
              </a:ext>
            </a:extLst>
          </a:blip>
          <a:srcRect l="22807" t="25000" r="23245" b="25440"/>
          <a:stretch/>
        </p:blipFill>
        <p:spPr>
          <a:xfrm>
            <a:off x="3797613" y="5398256"/>
            <a:ext cx="1181808" cy="1085725"/>
          </a:xfrm>
          <a:prstGeom prst="rect">
            <a:avLst/>
          </a:prstGeom>
        </p:spPr>
      </p:pic>
      <p:sp>
        <p:nvSpPr>
          <p:cNvPr id="2" name="タイトル 1"/>
          <p:cNvSpPr>
            <a:spLocks noGrp="1"/>
          </p:cNvSpPr>
          <p:nvPr>
            <p:ph type="ctrTitle"/>
          </p:nvPr>
        </p:nvSpPr>
        <p:spPr>
          <a:xfrm>
            <a:off x="408539" y="14724"/>
            <a:ext cx="6040921" cy="856965"/>
          </a:xfrm>
        </p:spPr>
        <p:txBody>
          <a:bodyPr/>
          <a:lstStyle/>
          <a:p>
            <a:r>
              <a:rPr lang="ja-JP" altLang="en-US" b="1" dirty="0" smtClean="0"/>
              <a:t>ワンシート企画</a:t>
            </a:r>
            <a:r>
              <a:rPr lang="en-US" altLang="ja-JP" b="1" dirty="0" smtClean="0"/>
              <a:t>(3D)</a:t>
            </a:r>
            <a:endParaRPr kumimoji="1" lang="ja-JP" altLang="en-US" b="1" dirty="0"/>
          </a:p>
        </p:txBody>
      </p:sp>
      <p:sp>
        <p:nvSpPr>
          <p:cNvPr id="3" name="サブタイトル 2"/>
          <p:cNvSpPr>
            <a:spLocks noGrp="1"/>
          </p:cNvSpPr>
          <p:nvPr>
            <p:ph type="subTitle" idx="1"/>
          </p:nvPr>
        </p:nvSpPr>
        <p:spPr>
          <a:xfrm>
            <a:off x="-9800" y="845572"/>
            <a:ext cx="6858000" cy="1409987"/>
          </a:xfrm>
          <a:ln w="28575">
            <a:solidFill>
              <a:schemeClr val="tx1"/>
            </a:solidFill>
          </a:ln>
        </p:spPr>
        <p:txBody>
          <a:bodyPr>
            <a:normAutofit/>
          </a:bodyPr>
          <a:lstStyle/>
          <a:p>
            <a:r>
              <a:rPr lang="ja-JP" altLang="en-US" sz="2800" b="1" dirty="0" smtClean="0"/>
              <a:t>ゲーム概要 </a:t>
            </a:r>
            <a:endParaRPr lang="en-US" altLang="ja-JP" sz="2800" b="1" dirty="0"/>
          </a:p>
          <a:p>
            <a:r>
              <a:rPr lang="ja-JP" altLang="en-US" sz="2800" b="1" dirty="0" smtClean="0"/>
              <a:t>ステージ上にちりばめられているゴミを爆弾で豪快に片付けよう！ </a:t>
            </a:r>
            <a:endParaRPr lang="en-US" altLang="ja-JP" sz="2800" b="1" dirty="0" smtClean="0"/>
          </a:p>
          <a:p>
            <a:endParaRPr kumimoji="1" lang="en-US" altLang="ja-JP" sz="4000" b="1" dirty="0"/>
          </a:p>
        </p:txBody>
      </p:sp>
      <p:pic>
        <p:nvPicPr>
          <p:cNvPr id="4" name="図 3"/>
          <p:cNvPicPr>
            <a:picLocks noChangeAspect="1"/>
          </p:cNvPicPr>
          <p:nvPr/>
        </p:nvPicPr>
        <p:blipFill rotWithShape="1">
          <a:blip r:embed="rId4" cstate="print">
            <a:extLst>
              <a:ext uri="{28A0092B-C50C-407E-A947-70E740481C1C}">
                <a14:useLocalDpi xmlns:a14="http://schemas.microsoft.com/office/drawing/2010/main" val="0"/>
              </a:ext>
            </a:extLst>
          </a:blip>
          <a:srcRect l="22807" t="25000" r="23245" b="25440"/>
          <a:stretch/>
        </p:blipFill>
        <p:spPr>
          <a:xfrm>
            <a:off x="5289013" y="2381887"/>
            <a:ext cx="1307193" cy="1200916"/>
          </a:xfrm>
          <a:prstGeom prst="rect">
            <a:avLst/>
          </a:prstGeom>
        </p:spPr>
      </p:pic>
      <p:pic>
        <p:nvPicPr>
          <p:cNvPr id="5" name="図 4"/>
          <p:cNvPicPr>
            <a:picLocks noChangeAspect="1"/>
          </p:cNvPicPr>
          <p:nvPr/>
        </p:nvPicPr>
        <p:blipFill rotWithShape="1">
          <a:blip r:embed="rId5" cstate="print">
            <a:extLst>
              <a:ext uri="{28A0092B-C50C-407E-A947-70E740481C1C}">
                <a14:useLocalDpi xmlns:a14="http://schemas.microsoft.com/office/drawing/2010/main" val="0"/>
              </a:ext>
            </a:extLst>
          </a:blip>
          <a:srcRect t="16564" b="17792"/>
          <a:stretch/>
        </p:blipFill>
        <p:spPr>
          <a:xfrm>
            <a:off x="3300102" y="2317041"/>
            <a:ext cx="1846769" cy="1212297"/>
          </a:xfrm>
          <a:prstGeom prst="rect">
            <a:avLst/>
          </a:prstGeom>
        </p:spPr>
      </p:pic>
      <p:sp>
        <p:nvSpPr>
          <p:cNvPr id="6" name="テキスト ボックス 5"/>
          <p:cNvSpPr txBox="1"/>
          <p:nvPr/>
        </p:nvSpPr>
        <p:spPr>
          <a:xfrm>
            <a:off x="195756" y="2349838"/>
            <a:ext cx="3201154" cy="461665"/>
          </a:xfrm>
          <a:prstGeom prst="rect">
            <a:avLst/>
          </a:prstGeom>
          <a:noFill/>
        </p:spPr>
        <p:txBody>
          <a:bodyPr wrap="square" rtlCol="0">
            <a:spAutoFit/>
          </a:bodyPr>
          <a:lstStyle/>
          <a:p>
            <a:r>
              <a:rPr kumimoji="1" lang="ja-JP" altLang="en-US" sz="2400" b="1" dirty="0" smtClean="0"/>
              <a:t>ゴミのイメージ</a:t>
            </a:r>
            <a:endParaRPr kumimoji="1" lang="ja-JP" altLang="en-US" sz="3600" b="1" dirty="0">
              <a:solidFill>
                <a:srgbClr val="FF0000"/>
              </a:solidFill>
            </a:endParaRPr>
          </a:p>
        </p:txBody>
      </p:sp>
      <p:pic>
        <p:nvPicPr>
          <p:cNvPr id="7" name="図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3385" y="3299468"/>
            <a:ext cx="1773178" cy="1552411"/>
          </a:xfrm>
          <a:prstGeom prst="rect">
            <a:avLst/>
          </a:prstGeom>
        </p:spPr>
      </p:pic>
      <p:pic>
        <p:nvPicPr>
          <p:cNvPr id="8" name="図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2222" y="2703749"/>
            <a:ext cx="766681" cy="903914"/>
          </a:xfrm>
          <a:prstGeom prst="rect">
            <a:avLst/>
          </a:prstGeom>
        </p:spPr>
      </p:pic>
      <p:pic>
        <p:nvPicPr>
          <p:cNvPr id="18" name="図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85135" y="5837323"/>
            <a:ext cx="1021177" cy="1021177"/>
          </a:xfrm>
          <a:prstGeom prst="rect">
            <a:avLst/>
          </a:prstGeom>
        </p:spPr>
      </p:pic>
      <p:pic>
        <p:nvPicPr>
          <p:cNvPr id="22" name="図 21"/>
          <p:cNvPicPr>
            <a:picLocks noChangeAspect="1"/>
          </p:cNvPicPr>
          <p:nvPr/>
        </p:nvPicPr>
        <p:blipFill rotWithShape="1">
          <a:blip r:embed="rId9" cstate="print">
            <a:extLst>
              <a:ext uri="{28A0092B-C50C-407E-A947-70E740481C1C}">
                <a14:useLocalDpi xmlns:a14="http://schemas.microsoft.com/office/drawing/2010/main" val="0"/>
              </a:ext>
            </a:extLst>
          </a:blip>
          <a:srcRect l="22807" t="25000" r="23245" b="25440"/>
          <a:stretch/>
        </p:blipFill>
        <p:spPr>
          <a:xfrm>
            <a:off x="5450380" y="5398256"/>
            <a:ext cx="1215855" cy="1117004"/>
          </a:xfrm>
          <a:prstGeom prst="rect">
            <a:avLst/>
          </a:prstGeom>
        </p:spPr>
      </p:pic>
      <p:pic>
        <p:nvPicPr>
          <p:cNvPr id="23" name="図 2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56559" y="5847798"/>
            <a:ext cx="945592" cy="945592"/>
          </a:xfrm>
          <a:prstGeom prst="rect">
            <a:avLst/>
          </a:prstGeom>
        </p:spPr>
      </p:pic>
      <p:sp>
        <p:nvSpPr>
          <p:cNvPr id="24" name="テキスト ボックス 23"/>
          <p:cNvSpPr txBox="1"/>
          <p:nvPr/>
        </p:nvSpPr>
        <p:spPr>
          <a:xfrm>
            <a:off x="158973" y="6779252"/>
            <a:ext cx="6651609" cy="95410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b="1" dirty="0" smtClean="0">
                <a:solidFill>
                  <a:srgbClr val="FF0000"/>
                </a:solidFill>
              </a:rPr>
              <a:t>    一度</a:t>
            </a:r>
            <a:r>
              <a:rPr lang="ja-JP" altLang="en-US" b="1" dirty="0"/>
              <a:t>にたくさん破壊</a:t>
            </a:r>
            <a:r>
              <a:rPr lang="ja-JP" altLang="en-US" b="1" dirty="0" smtClean="0"/>
              <a:t>する</a:t>
            </a:r>
            <a:r>
              <a:rPr lang="ja-JP" altLang="en-US" b="1" dirty="0"/>
              <a:t> </a:t>
            </a:r>
            <a:r>
              <a:rPr lang="ja-JP" altLang="en-US" b="1" dirty="0" smtClean="0"/>
              <a:t>    </a:t>
            </a:r>
            <a:r>
              <a:rPr lang="ja-JP" altLang="en-US" b="1" dirty="0"/>
              <a:t> </a:t>
            </a:r>
            <a:r>
              <a:rPr lang="ja-JP" altLang="en-US" b="1" dirty="0" smtClean="0"/>
              <a:t>        爆弾を外さずに</a:t>
            </a:r>
            <a:r>
              <a:rPr lang="ja-JP" altLang="en-US" b="1" dirty="0" smtClean="0">
                <a:solidFill>
                  <a:srgbClr val="FF0000"/>
                </a:solidFill>
              </a:rPr>
              <a:t>連続</a:t>
            </a:r>
            <a:r>
              <a:rPr lang="ja-JP" altLang="en-US" b="1" dirty="0" smtClean="0"/>
              <a:t>で当てる</a:t>
            </a:r>
            <a:endParaRPr lang="en-US" altLang="ja-JP" b="1" dirty="0" smtClean="0"/>
          </a:p>
          <a:p>
            <a:r>
              <a:rPr lang="en-US" altLang="ja-JP" b="1" dirty="0" smtClean="0"/>
              <a:t>	</a:t>
            </a:r>
          </a:p>
          <a:p>
            <a:pPr algn="ctr"/>
            <a:r>
              <a:rPr kumimoji="1" lang="ja-JP" altLang="en-US" sz="2000" b="1" dirty="0" smtClean="0"/>
              <a:t>などでスコア加算量が大きくなる</a:t>
            </a:r>
            <a:r>
              <a:rPr kumimoji="1" lang="en-US" altLang="ja-JP" sz="2000" b="1" dirty="0" smtClean="0"/>
              <a:t>(</a:t>
            </a:r>
            <a:r>
              <a:rPr kumimoji="1" lang="ja-JP" altLang="en-US" sz="2000" b="1" dirty="0" smtClean="0"/>
              <a:t>外すとリセット</a:t>
            </a:r>
            <a:r>
              <a:rPr kumimoji="1" lang="en-US" altLang="ja-JP" sz="2000" b="1" dirty="0" smtClean="0"/>
              <a:t>)</a:t>
            </a:r>
          </a:p>
        </p:txBody>
      </p:sp>
      <p:sp>
        <p:nvSpPr>
          <p:cNvPr id="25" name="テキスト ボックス 24"/>
          <p:cNvSpPr txBox="1"/>
          <p:nvPr/>
        </p:nvSpPr>
        <p:spPr>
          <a:xfrm>
            <a:off x="3797613" y="4851879"/>
            <a:ext cx="1198117" cy="461665"/>
          </a:xfrm>
          <a:prstGeom prst="rect">
            <a:avLst/>
          </a:prstGeom>
          <a:noFill/>
          <a:ln>
            <a:noFill/>
          </a:ln>
        </p:spPr>
        <p:txBody>
          <a:bodyPr wrap="square" rtlCol="0">
            <a:spAutoFit/>
          </a:bodyPr>
          <a:lstStyle/>
          <a:p>
            <a:r>
              <a:rPr kumimoji="1" lang="ja-JP" altLang="en-US" sz="2400" b="1" i="1" dirty="0" smtClean="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latin typeface="HG創英角ｺﾞｼｯｸUB" panose="020B0909000000000000" pitchFamily="49" charset="-128"/>
                <a:ea typeface="HG創英角ｺﾞｼｯｸUB" panose="020B0909000000000000" pitchFamily="49" charset="-128"/>
              </a:rPr>
              <a:t>１００</a:t>
            </a:r>
            <a:endParaRPr kumimoji="1" lang="ja-JP" altLang="en-US" b="1" i="1"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latin typeface="HG創英角ｺﾞｼｯｸUB" panose="020B0909000000000000" pitchFamily="49" charset="-128"/>
              <a:ea typeface="HG創英角ｺﾞｼｯｸUB" panose="020B0909000000000000" pitchFamily="49" charset="-128"/>
            </a:endParaRPr>
          </a:p>
        </p:txBody>
      </p:sp>
      <p:sp>
        <p:nvSpPr>
          <p:cNvPr id="26" name="テキスト ボックス 25"/>
          <p:cNvSpPr txBox="1"/>
          <p:nvPr/>
        </p:nvSpPr>
        <p:spPr>
          <a:xfrm>
            <a:off x="5124892" y="4833359"/>
            <a:ext cx="1866830" cy="461665"/>
          </a:xfrm>
          <a:prstGeom prst="rect">
            <a:avLst/>
          </a:prstGeom>
          <a:noFill/>
        </p:spPr>
        <p:txBody>
          <a:bodyPr wrap="square" rtlCol="0">
            <a:spAutoFit/>
          </a:bodyPr>
          <a:lstStyle/>
          <a:p>
            <a:r>
              <a:rPr lang="ja-JP" altLang="en-US" sz="2400" b="1" i="1" dirty="0" smtClean="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latin typeface="HG創英角ｺﾞｼｯｸUB" panose="020B0909000000000000" pitchFamily="49" charset="-128"/>
                <a:ea typeface="HG創英角ｺﾞｼｯｸUB" panose="020B0909000000000000" pitchFamily="49" charset="-128"/>
              </a:rPr>
              <a:t>１</a:t>
            </a:r>
            <a:r>
              <a:rPr kumimoji="1" lang="ja-JP" altLang="en-US" sz="2400" b="1" i="1" dirty="0" smtClean="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latin typeface="HG創英角ｺﾞｼｯｸUB" panose="020B0909000000000000" pitchFamily="49" charset="-128"/>
                <a:ea typeface="HG創英角ｺﾞｼｯｸUB" panose="020B0909000000000000" pitchFamily="49" charset="-128"/>
              </a:rPr>
              <a:t>００</a:t>
            </a:r>
            <a:r>
              <a:rPr kumimoji="1" lang="en-US" altLang="ja-JP" sz="2000" b="1" i="1" dirty="0" smtClean="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latin typeface="HG創英角ｺﾞｼｯｸUB" panose="020B0909000000000000" pitchFamily="49" charset="-128"/>
                <a:ea typeface="HG創英角ｺﾞｼｯｸUB" panose="020B0909000000000000" pitchFamily="49" charset="-128"/>
              </a:rPr>
              <a:t>×</a:t>
            </a:r>
            <a:r>
              <a:rPr kumimoji="1" lang="ja-JP" altLang="en-US" sz="2000" b="1" i="1" dirty="0" smtClean="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latin typeface="HG創英角ｺﾞｼｯｸUB" panose="020B0909000000000000" pitchFamily="49" charset="-128"/>
                <a:ea typeface="HG創英角ｺﾞｼｯｸUB" panose="020B0909000000000000" pitchFamily="49" charset="-128"/>
              </a:rPr>
              <a:t>２</a:t>
            </a:r>
            <a:endParaRPr kumimoji="1" lang="ja-JP" altLang="en-US" sz="1600" b="1" i="1"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latin typeface="HG創英角ｺﾞｼｯｸUB" panose="020B0909000000000000" pitchFamily="49" charset="-128"/>
              <a:ea typeface="HG創英角ｺﾞｼｯｸUB" panose="020B0909000000000000" pitchFamily="49" charset="-128"/>
            </a:endParaRPr>
          </a:p>
        </p:txBody>
      </p:sp>
      <p:sp>
        <p:nvSpPr>
          <p:cNvPr id="29" name="右矢印 28"/>
          <p:cNvSpPr/>
          <p:nvPr/>
        </p:nvSpPr>
        <p:spPr>
          <a:xfrm>
            <a:off x="2568737" y="2360789"/>
            <a:ext cx="695631" cy="389554"/>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pic>
        <p:nvPicPr>
          <p:cNvPr id="31" name="図 30"/>
          <p:cNvPicPr>
            <a:picLocks noChangeAspect="1"/>
          </p:cNvPicPr>
          <p:nvPr/>
        </p:nvPicPr>
        <p:blipFill rotWithShape="1">
          <a:blip r:embed="rId11" cstate="print">
            <a:extLst>
              <a:ext uri="{28A0092B-C50C-407E-A947-70E740481C1C}">
                <a14:useLocalDpi xmlns:a14="http://schemas.microsoft.com/office/drawing/2010/main" val="0"/>
              </a:ext>
            </a:extLst>
          </a:blip>
          <a:srcRect l="22807" t="25000" r="23245" b="25440"/>
          <a:stretch/>
        </p:blipFill>
        <p:spPr>
          <a:xfrm>
            <a:off x="312910" y="5470178"/>
            <a:ext cx="1285305" cy="1180808"/>
          </a:xfrm>
          <a:prstGeom prst="rect">
            <a:avLst/>
          </a:prstGeom>
        </p:spPr>
      </p:pic>
      <p:pic>
        <p:nvPicPr>
          <p:cNvPr id="35" name="図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51210" y="5273103"/>
            <a:ext cx="1358425" cy="1358425"/>
          </a:xfrm>
          <a:prstGeom prst="rect">
            <a:avLst/>
          </a:prstGeom>
        </p:spPr>
      </p:pic>
      <p:sp>
        <p:nvSpPr>
          <p:cNvPr id="38" name="テキスト ボックス 37"/>
          <p:cNvSpPr txBox="1"/>
          <p:nvPr/>
        </p:nvSpPr>
        <p:spPr>
          <a:xfrm>
            <a:off x="366228" y="4904309"/>
            <a:ext cx="1204323" cy="461665"/>
          </a:xfrm>
          <a:prstGeom prst="rect">
            <a:avLst/>
          </a:prstGeom>
          <a:noFill/>
          <a:ln>
            <a:noFill/>
          </a:ln>
        </p:spPr>
        <p:txBody>
          <a:bodyPr wrap="square" rtlCol="0">
            <a:spAutoFit/>
          </a:bodyPr>
          <a:lstStyle/>
          <a:p>
            <a:r>
              <a:rPr kumimoji="1" lang="ja-JP" altLang="en-US" sz="2400" b="1" i="1" dirty="0" smtClean="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latin typeface="HG創英角ｺﾞｼｯｸUB" panose="020B0909000000000000" pitchFamily="49" charset="-128"/>
                <a:ea typeface="HG創英角ｺﾞｼｯｸUB" panose="020B0909000000000000" pitchFamily="49" charset="-128"/>
              </a:rPr>
              <a:t>１００</a:t>
            </a:r>
            <a:endParaRPr kumimoji="1" lang="ja-JP" altLang="en-US" b="1" i="1"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latin typeface="HG創英角ｺﾞｼｯｸUB" panose="020B0909000000000000" pitchFamily="49" charset="-128"/>
              <a:ea typeface="HG創英角ｺﾞｼｯｸUB" panose="020B0909000000000000" pitchFamily="49" charset="-128"/>
            </a:endParaRPr>
          </a:p>
        </p:txBody>
      </p:sp>
      <p:sp>
        <p:nvSpPr>
          <p:cNvPr id="39" name="テキスト ボックス 38"/>
          <p:cNvSpPr txBox="1"/>
          <p:nvPr/>
        </p:nvSpPr>
        <p:spPr>
          <a:xfrm>
            <a:off x="1983749" y="4899464"/>
            <a:ext cx="1179695" cy="461665"/>
          </a:xfrm>
          <a:prstGeom prst="rect">
            <a:avLst/>
          </a:prstGeom>
          <a:noFill/>
        </p:spPr>
        <p:txBody>
          <a:bodyPr wrap="square" rtlCol="0">
            <a:spAutoFit/>
          </a:bodyPr>
          <a:lstStyle/>
          <a:p>
            <a:r>
              <a:rPr lang="ja-JP" altLang="en-US" sz="2400" b="1" i="1"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latin typeface="HG創英角ｺﾞｼｯｸUB" panose="020B0909000000000000" pitchFamily="49" charset="-128"/>
                <a:ea typeface="HG創英角ｺﾞｼｯｸUB" panose="020B0909000000000000" pitchFamily="49" charset="-128"/>
              </a:rPr>
              <a:t>２</a:t>
            </a:r>
            <a:r>
              <a:rPr kumimoji="1" lang="ja-JP" altLang="en-US" sz="2400" b="1" i="1" dirty="0" smtClean="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latin typeface="HG創英角ｺﾞｼｯｸUB" panose="020B0909000000000000" pitchFamily="49" charset="-128"/>
                <a:ea typeface="HG創英角ｺﾞｼｯｸUB" panose="020B0909000000000000" pitchFamily="49" charset="-128"/>
              </a:rPr>
              <a:t>００ </a:t>
            </a:r>
            <a:endParaRPr kumimoji="1" lang="ja-JP" altLang="en-US" sz="1600" b="1" i="1"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latin typeface="HG創英角ｺﾞｼｯｸUB" panose="020B0909000000000000" pitchFamily="49" charset="-128"/>
              <a:ea typeface="HG創英角ｺﾞｼｯｸUB" panose="020B0909000000000000" pitchFamily="49" charset="-128"/>
            </a:endParaRPr>
          </a:p>
        </p:txBody>
      </p:sp>
      <p:sp>
        <p:nvSpPr>
          <p:cNvPr id="40" name="曲折矢印 39"/>
          <p:cNvSpPr/>
          <p:nvPr/>
        </p:nvSpPr>
        <p:spPr>
          <a:xfrm rot="5400000">
            <a:off x="3062939" y="1933573"/>
            <a:ext cx="1079699" cy="4371047"/>
          </a:xfrm>
          <a:prstGeom prst="bentArrow">
            <a:avLst>
              <a:gd name="adj1" fmla="val 18567"/>
              <a:gd name="adj2" fmla="val 25000"/>
              <a:gd name="adj3" fmla="val 25000"/>
              <a:gd name="adj4" fmla="val 43750"/>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solidFill>
                <a:schemeClr val="tx1"/>
              </a:solidFill>
            </a:endParaRPr>
          </a:p>
        </p:txBody>
      </p:sp>
      <p:sp>
        <p:nvSpPr>
          <p:cNvPr id="41" name="曲折矢印 40"/>
          <p:cNvSpPr/>
          <p:nvPr/>
        </p:nvSpPr>
        <p:spPr>
          <a:xfrm rot="5400000">
            <a:off x="1563034" y="3440489"/>
            <a:ext cx="1093939" cy="1371453"/>
          </a:xfrm>
          <a:prstGeom prst="bentArrow">
            <a:avLst>
              <a:gd name="adj1" fmla="val 18567"/>
              <a:gd name="adj2" fmla="val 25000"/>
              <a:gd name="adj3" fmla="val 25000"/>
              <a:gd name="adj4" fmla="val 47599"/>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solidFill>
                <a:schemeClr val="tx1"/>
              </a:solidFill>
            </a:endParaRPr>
          </a:p>
        </p:txBody>
      </p:sp>
      <p:sp>
        <p:nvSpPr>
          <p:cNvPr id="42" name="テキスト ボックス 41"/>
          <p:cNvSpPr txBox="1"/>
          <p:nvPr/>
        </p:nvSpPr>
        <p:spPr>
          <a:xfrm>
            <a:off x="5292214" y="7826257"/>
            <a:ext cx="1210418" cy="1020825"/>
          </a:xfrm>
          <a:prstGeom prst="rect">
            <a:avLst/>
          </a:prstGeom>
          <a:solidFill>
            <a:schemeClr val="accent4">
              <a:alpha val="50000"/>
            </a:schemeClr>
          </a:solidFill>
          <a:ln w="28575">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endParaRPr kumimoji="1" lang="ja-JP" altLang="en-US" dirty="0"/>
          </a:p>
        </p:txBody>
      </p:sp>
      <p:pic>
        <p:nvPicPr>
          <p:cNvPr id="43" name="図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322142" y="7861798"/>
            <a:ext cx="375465" cy="442671"/>
          </a:xfrm>
          <a:prstGeom prst="rect">
            <a:avLst/>
          </a:prstGeom>
        </p:spPr>
      </p:pic>
      <p:sp>
        <p:nvSpPr>
          <p:cNvPr id="46" name="テキスト ボックス 45"/>
          <p:cNvSpPr txBox="1"/>
          <p:nvPr/>
        </p:nvSpPr>
        <p:spPr>
          <a:xfrm>
            <a:off x="3949065" y="7826257"/>
            <a:ext cx="1210418" cy="1020825"/>
          </a:xfrm>
          <a:prstGeom prst="rect">
            <a:avLst/>
          </a:prstGeom>
          <a:solidFill>
            <a:srgbClr val="FF0000">
              <a:alpha val="50000"/>
            </a:srgbClr>
          </a:solidFill>
          <a:ln w="28575">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endParaRPr kumimoji="1" lang="ja-JP" altLang="en-US" dirty="0"/>
          </a:p>
        </p:txBody>
      </p:sp>
      <p:pic>
        <p:nvPicPr>
          <p:cNvPr id="47" name="図 4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948648" y="8369290"/>
            <a:ext cx="413442" cy="487446"/>
          </a:xfrm>
          <a:prstGeom prst="rect">
            <a:avLst/>
          </a:prstGeom>
          <a:effectLst>
            <a:softEdge rad="0"/>
          </a:effectLst>
        </p:spPr>
      </p:pic>
      <p:pic>
        <p:nvPicPr>
          <p:cNvPr id="48" name="図 4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385760" y="7871318"/>
            <a:ext cx="804206" cy="948156"/>
          </a:xfrm>
          <a:prstGeom prst="rect">
            <a:avLst/>
          </a:prstGeom>
        </p:spPr>
      </p:pic>
      <p:sp>
        <p:nvSpPr>
          <p:cNvPr id="53" name="曲折矢印 52"/>
          <p:cNvSpPr/>
          <p:nvPr/>
        </p:nvSpPr>
        <p:spPr>
          <a:xfrm>
            <a:off x="4051525" y="7954204"/>
            <a:ext cx="463973" cy="406000"/>
          </a:xfrm>
          <a:prstGeom prst="ben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pic>
        <p:nvPicPr>
          <p:cNvPr id="54" name="図 5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105268" y="7861798"/>
            <a:ext cx="375465" cy="442671"/>
          </a:xfrm>
          <a:prstGeom prst="rect">
            <a:avLst/>
          </a:prstGeom>
        </p:spPr>
      </p:pic>
      <p:pic>
        <p:nvPicPr>
          <p:cNvPr id="55" name="図 5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705676" y="8380639"/>
            <a:ext cx="375465" cy="442671"/>
          </a:xfrm>
          <a:prstGeom prst="rect">
            <a:avLst/>
          </a:prstGeom>
        </p:spPr>
      </p:pic>
      <p:sp>
        <p:nvSpPr>
          <p:cNvPr id="57" name="曲折矢印 56"/>
          <p:cNvSpPr/>
          <p:nvPr/>
        </p:nvSpPr>
        <p:spPr>
          <a:xfrm>
            <a:off x="5879737" y="7988126"/>
            <a:ext cx="227956" cy="367523"/>
          </a:xfrm>
          <a:prstGeom prst="ben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8" name="曲折矢印 57"/>
          <p:cNvSpPr/>
          <p:nvPr/>
        </p:nvSpPr>
        <p:spPr>
          <a:xfrm flipH="1">
            <a:off x="5705676" y="7993213"/>
            <a:ext cx="236933" cy="367523"/>
          </a:xfrm>
          <a:prstGeom prst="ben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9" name="テキスト ボックス 58"/>
          <p:cNvSpPr txBox="1"/>
          <p:nvPr/>
        </p:nvSpPr>
        <p:spPr>
          <a:xfrm>
            <a:off x="195755" y="8019012"/>
            <a:ext cx="3825240" cy="646331"/>
          </a:xfrm>
          <a:prstGeom prst="rect">
            <a:avLst/>
          </a:prstGeom>
          <a:noFill/>
        </p:spPr>
        <p:txBody>
          <a:bodyPr wrap="square" rtlCol="0">
            <a:spAutoFit/>
          </a:bodyPr>
          <a:lstStyle/>
          <a:p>
            <a:r>
              <a:rPr kumimoji="1" lang="ja-JP" altLang="en-US" b="1" dirty="0" smtClean="0">
                <a:solidFill>
                  <a:srgbClr val="FF0000"/>
                </a:solidFill>
              </a:rPr>
              <a:t>一定時間効果の付くアイテム</a:t>
            </a:r>
            <a:r>
              <a:rPr kumimoji="1" lang="ja-JP" altLang="en-US" b="1" dirty="0" smtClean="0"/>
              <a:t>が</a:t>
            </a:r>
            <a:endParaRPr kumimoji="1" lang="en-US" altLang="ja-JP" b="1" dirty="0" smtClean="0"/>
          </a:p>
          <a:p>
            <a:r>
              <a:rPr kumimoji="1" lang="ja-JP" altLang="en-US" b="1" dirty="0" smtClean="0"/>
              <a:t>稀にゴミから出てくることもある</a:t>
            </a:r>
            <a:endParaRPr kumimoji="1" lang="ja-JP" altLang="en-US" b="1" dirty="0"/>
          </a:p>
        </p:txBody>
      </p:sp>
      <p:sp>
        <p:nvSpPr>
          <p:cNvPr id="61" name="サブタイトル 2"/>
          <p:cNvSpPr txBox="1">
            <a:spLocks/>
          </p:cNvSpPr>
          <p:nvPr/>
        </p:nvSpPr>
        <p:spPr>
          <a:xfrm>
            <a:off x="0" y="9118183"/>
            <a:ext cx="6858000" cy="799569"/>
          </a:xfrm>
          <a:prstGeom prst="rect">
            <a:avLst/>
          </a:prstGeom>
          <a:ln w="28575">
            <a:solidFill>
              <a:schemeClr val="tx1"/>
            </a:solidFill>
          </a:ln>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ja-JP" altLang="en-US" sz="2400" b="1" dirty="0" smtClean="0"/>
              <a:t>これらのスコアの仕組みやアイテムを駆使してスコアを更新していこう！</a:t>
            </a:r>
            <a:endParaRPr lang="en-US" altLang="ja-JP" sz="2400" b="1" dirty="0"/>
          </a:p>
        </p:txBody>
      </p:sp>
    </p:spTree>
    <p:extLst>
      <p:ext uri="{BB962C8B-B14F-4D97-AF65-F5344CB8AC3E}">
        <p14:creationId xmlns:p14="http://schemas.microsoft.com/office/powerpoint/2010/main" val="21376170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254</TotalTime>
  <Words>73</Words>
  <Application>Microsoft Office PowerPoint</Application>
  <PresentationFormat>A4 210 x 297 mm</PresentationFormat>
  <Paragraphs>14</Paragraphs>
  <Slides>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HG創英角ｺﾞｼｯｸUB</vt:lpstr>
      <vt:lpstr>游ゴシック</vt:lpstr>
      <vt:lpstr>游ゴシック Light</vt:lpstr>
      <vt:lpstr>Arial</vt:lpstr>
      <vt:lpstr>Calibri</vt:lpstr>
      <vt:lpstr>Calibri Light</vt:lpstr>
      <vt:lpstr>Office テーマ</vt:lpstr>
      <vt:lpstr>ワンシート企画(3D)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ワンシート企画(3D)</dc:title>
  <dc:creator>student</dc:creator>
  <cp:lastModifiedBy>student</cp:lastModifiedBy>
  <cp:revision>20</cp:revision>
  <dcterms:created xsi:type="dcterms:W3CDTF">2022-04-11T00:17:03Z</dcterms:created>
  <dcterms:modified xsi:type="dcterms:W3CDTF">2022-04-11T04:31:49Z</dcterms:modified>
</cp:coreProperties>
</file>