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535"/>
    <a:srgbClr val="FF7A01"/>
    <a:srgbClr val="FFC189"/>
    <a:srgbClr val="FFE28F"/>
    <a:srgbClr val="FFE18B"/>
    <a:srgbClr val="FFF2CC"/>
    <a:srgbClr val="FFE59B"/>
    <a:srgbClr val="FF7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9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4CF6-0B33-445F-8FB7-689AFDB51B44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99-9FF6-4A68-BCCE-A8A00B9CE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08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4CF6-0B33-445F-8FB7-689AFDB51B44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99-9FF6-4A68-BCCE-A8A00B9CE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22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4CF6-0B33-445F-8FB7-689AFDB51B44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99-9FF6-4A68-BCCE-A8A00B9CE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61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4CF6-0B33-445F-8FB7-689AFDB51B44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99-9FF6-4A68-BCCE-A8A00B9CE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7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4CF6-0B33-445F-8FB7-689AFDB51B44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99-9FF6-4A68-BCCE-A8A00B9CE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03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4CF6-0B33-445F-8FB7-689AFDB51B44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99-9FF6-4A68-BCCE-A8A00B9CE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3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4CF6-0B33-445F-8FB7-689AFDB51B44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99-9FF6-4A68-BCCE-A8A00B9CE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4CF6-0B33-445F-8FB7-689AFDB51B44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99-9FF6-4A68-BCCE-A8A00B9CE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66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4CF6-0B33-445F-8FB7-689AFDB51B44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99-9FF6-4A68-BCCE-A8A00B9CE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61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4CF6-0B33-445F-8FB7-689AFDB51B44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99-9FF6-4A68-BCCE-A8A00B9CE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8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4CF6-0B33-445F-8FB7-689AFDB51B44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D99-9FF6-4A68-BCCE-A8A00B9CE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11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4CF6-0B33-445F-8FB7-689AFDB51B44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88D99-9FF6-4A68-BCCE-A8A00B9CE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3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サブタイトル 2"/>
          <p:cNvSpPr txBox="1">
            <a:spLocks/>
          </p:cNvSpPr>
          <p:nvPr/>
        </p:nvSpPr>
        <p:spPr>
          <a:xfrm>
            <a:off x="403410" y="6272306"/>
            <a:ext cx="6051177" cy="1363797"/>
          </a:xfrm>
          <a:prstGeom prst="rect">
            <a:avLst/>
          </a:prstGeom>
          <a:gradFill>
            <a:gsLst>
              <a:gs pos="0">
                <a:srgbClr val="FFE18B"/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</a:gradFill>
          <a:ln w="38100">
            <a:solidFill>
              <a:srgbClr val="FFC18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ja-JP" sz="9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2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爆弾や他のプレイヤー</a:t>
            </a:r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endParaRPr lang="en-US" altLang="ja-JP" sz="2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20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押し出すことで妨害</a:t>
            </a:r>
            <a:r>
              <a:rPr lang="ja-JP" altLang="en-US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ができる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381" y="359429"/>
            <a:ext cx="6533232" cy="881003"/>
          </a:xfrm>
          <a:prstGeom prst="roundRect">
            <a:avLst>
              <a:gd name="adj" fmla="val 50000"/>
            </a:avLst>
          </a:prstGeom>
          <a:solidFill>
            <a:srgbClr val="80C535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0800" h="25400" prst="angle"/>
          </a:sp3d>
        </p:spPr>
        <p:txBody>
          <a:bodyPr anchor="ctr">
            <a:no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ゲーム説明</a:t>
            </a:r>
            <a:endParaRPr kumimoji="1" lang="ja-JP" altLang="en-US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03410" y="1657840"/>
            <a:ext cx="6051177" cy="1752122"/>
          </a:xfrm>
          <a:gradFill flip="none" rotWithShape="1">
            <a:gsLst>
              <a:gs pos="0">
                <a:srgbClr val="FFE18B"/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>
            <a:solidFill>
              <a:srgbClr val="FFC18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kumimoji="1" lang="en-US" altLang="ja-JP" sz="9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大砲から撃たれる爆弾を避け続ける</a:t>
            </a:r>
            <a:endParaRPr kumimoji="1" lang="en-US" altLang="ja-JP" sz="2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endParaRPr kumimoji="1" lang="en-US" altLang="ja-JP" sz="7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爆風に当たってライフが</a:t>
            </a:r>
            <a:endParaRPr kumimoji="1" lang="en-US" altLang="ja-JP" sz="2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なくなるとゲームオーバー</a:t>
            </a:r>
            <a:endParaRPr kumimoji="1" lang="ja-JP" altLang="en-US" sz="2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830" b="67760" l="56212" r="69912"/>
                    </a14:imgEffect>
                  </a14:imgLayer>
                </a14:imgProps>
              </a:ext>
            </a:extLst>
          </a:blip>
          <a:srcRect l="56021" t="38196" r="30435" b="36319"/>
          <a:stretch/>
        </p:blipFill>
        <p:spPr>
          <a:xfrm>
            <a:off x="5698924" y="2611971"/>
            <a:ext cx="855526" cy="905468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537" b="83519" l="49271" r="67396">
                        <a14:foregroundMark x1="57917" y1="34074" x2="61823" y2="36852"/>
                      </a14:backgroundRemoval>
                    </a14:imgEffect>
                  </a14:imgLayer>
                </a14:imgProps>
              </a:ext>
            </a:extLst>
          </a:blip>
          <a:srcRect l="47034" t="27647" r="30319" b="18671"/>
          <a:stretch/>
        </p:blipFill>
        <p:spPr>
          <a:xfrm flipH="1">
            <a:off x="3773126" y="2281315"/>
            <a:ext cx="996680" cy="1328907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29" y="2133087"/>
            <a:ext cx="1420491" cy="101812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24" name="サブタイトル 2"/>
          <p:cNvSpPr txBox="1">
            <a:spLocks/>
          </p:cNvSpPr>
          <p:nvPr/>
        </p:nvSpPr>
        <p:spPr>
          <a:xfrm>
            <a:off x="403410" y="3741332"/>
            <a:ext cx="6051177" cy="2152534"/>
          </a:xfrm>
          <a:prstGeom prst="rect">
            <a:avLst/>
          </a:prstGeom>
          <a:gradFill>
            <a:gsLst>
              <a:gs pos="0">
                <a:srgbClr val="FFE18B"/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</a:gradFill>
          <a:ln w="38100">
            <a:solidFill>
              <a:srgbClr val="FFC18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ja-JP" sz="9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2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爆弾は色によって特徴が異なる</a:t>
            </a: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801" b="71185" l="49932" r="64841"/>
                    </a14:imgEffect>
                  </a14:imgLayer>
                </a14:imgProps>
              </a:ext>
            </a:extLst>
          </a:blip>
          <a:srcRect l="48068" t="37003" r="33295" b="25017"/>
          <a:stretch/>
        </p:blipFill>
        <p:spPr>
          <a:xfrm>
            <a:off x="1512317" y="4320073"/>
            <a:ext cx="1157220" cy="1242469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5" r="11633"/>
          <a:stretch/>
        </p:blipFill>
        <p:spPr>
          <a:xfrm>
            <a:off x="3541748" y="3941592"/>
            <a:ext cx="1415105" cy="194016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28" name="サブタイトル 2"/>
          <p:cNvSpPr txBox="1">
            <a:spLocks/>
          </p:cNvSpPr>
          <p:nvPr/>
        </p:nvSpPr>
        <p:spPr>
          <a:xfrm>
            <a:off x="1521907" y="5325376"/>
            <a:ext cx="2251218" cy="538554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ja-JP" sz="3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水色の爆弾なら</a:t>
            </a:r>
            <a:r>
              <a:rPr lang="en-US" altLang="ja-JP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2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2662874" y="4725651"/>
            <a:ext cx="964542" cy="599725"/>
          </a:xfrm>
          <a:prstGeom prst="rightArrow">
            <a:avLst>
              <a:gd name="adj1" fmla="val 46322"/>
              <a:gd name="adj2" fmla="val 64580"/>
            </a:avLst>
          </a:prstGeom>
          <a:solidFill>
            <a:srgbClr val="FF7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サブタイトル 2"/>
          <p:cNvSpPr txBox="1">
            <a:spLocks/>
          </p:cNvSpPr>
          <p:nvPr/>
        </p:nvSpPr>
        <p:spPr>
          <a:xfrm>
            <a:off x="4494898" y="5090124"/>
            <a:ext cx="2056524" cy="748064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爆風に当たると</a:t>
            </a:r>
          </a:p>
          <a:p>
            <a:r>
              <a:rPr lang="ja-JP" altLang="en-US" sz="20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凍ってしまう</a:t>
            </a:r>
            <a:endParaRPr lang="ja-JP" altLang="en-US" sz="20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サブタイトル 2"/>
          <p:cNvSpPr txBox="1">
            <a:spLocks/>
          </p:cNvSpPr>
          <p:nvPr/>
        </p:nvSpPr>
        <p:spPr>
          <a:xfrm>
            <a:off x="403410" y="8026422"/>
            <a:ext cx="6051177" cy="1528174"/>
          </a:xfrm>
          <a:prstGeom prst="rect">
            <a:avLst/>
          </a:prstGeom>
          <a:gradFill>
            <a:gsLst>
              <a:gs pos="0">
                <a:srgbClr val="FFE18B"/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</a:gradFill>
          <a:ln w="38100">
            <a:solidFill>
              <a:srgbClr val="FFC18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ja-JP" sz="9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最後までリタイアせず、</a:t>
            </a:r>
            <a:endParaRPr lang="en-US" altLang="ja-JP" sz="2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生き残った</a:t>
            </a:r>
            <a:r>
              <a:rPr lang="ja-JP" altLang="en-US" sz="2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プレイヤーが勝利</a:t>
            </a: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24" y="6008038"/>
            <a:ext cx="2123963" cy="1888403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5278" b="71667" l="38490" r="66198">
                        <a14:foregroundMark x1="55365" y1="69074" x2="55365" y2="69074"/>
                      </a14:backgroundRemoval>
                    </a14:imgEffect>
                  </a14:imgLayer>
                </a14:imgProps>
              </a:ext>
            </a:extLst>
          </a:blip>
          <a:srcRect l="39091" t="17610" r="32841" b="28249"/>
          <a:stretch/>
        </p:blipFill>
        <p:spPr>
          <a:xfrm>
            <a:off x="4551787" y="7941078"/>
            <a:ext cx="1626711" cy="1765014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5542">
            <a:off x="4015221" y="8143242"/>
            <a:ext cx="973979" cy="815647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9" y="4403962"/>
            <a:ext cx="1359526" cy="1548518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62351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57</Words>
  <Application>Microsoft Office PowerPoint</Application>
  <PresentationFormat>A4 210 x 297 mm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ゲーム説明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ゲーム説明</dc:title>
  <dc:creator>student</dc:creator>
  <cp:lastModifiedBy>student</cp:lastModifiedBy>
  <cp:revision>22</cp:revision>
  <dcterms:created xsi:type="dcterms:W3CDTF">2023-01-23T00:48:53Z</dcterms:created>
  <dcterms:modified xsi:type="dcterms:W3CDTF">2023-01-24T00:53:13Z</dcterms:modified>
</cp:coreProperties>
</file>