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21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84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75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73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11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72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3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31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26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3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3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F4E0-AAFA-4FFD-B8C8-97D2C4617E24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E9D-713E-4B55-8A07-5A76B5691A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3839" y="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企画書</a:t>
            </a:r>
            <a:endParaRPr kumimoji="1" lang="ja-JP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29290" y="2613306"/>
            <a:ext cx="38090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Runaway</a:t>
            </a:r>
            <a:endParaRPr kumimoji="1" lang="ja-JP" altLang="en-US" sz="8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15814" y="106224"/>
            <a:ext cx="48526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チーム２</a:t>
            </a:r>
            <a:endParaRPr lang="en-US" altLang="ja-JP" sz="2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齋藤　幸宏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草刈　翔</a:t>
            </a:r>
            <a:endParaRPr lang="en-US" altLang="ja-JP" sz="2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坂口　穣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三上　航世</a:t>
            </a:r>
            <a:endParaRPr lang="en-US" altLang="ja-JP" sz="2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村元　翼　　　上野山　泰一</a:t>
            </a:r>
            <a:endParaRPr lang="en-US" altLang="ja-JP" sz="2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015814" y="162208"/>
            <a:ext cx="4992683" cy="1759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29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0"/>
            <a:ext cx="4309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ゲーム概要</a:t>
            </a:r>
            <a:endParaRPr kumimoji="1" lang="ja-JP" alt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2400" y="1009650"/>
            <a:ext cx="4515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プレイ人数　</a:t>
            </a:r>
            <a:r>
              <a:rPr lang="en-US" altLang="ja-JP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</a:t>
            </a:r>
            <a:endParaRPr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　　　対戦型避けゲーム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ゲームパットでプレイ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/>
          <a:stretch/>
        </p:blipFill>
        <p:spPr>
          <a:xfrm>
            <a:off x="6096000" y="166512"/>
            <a:ext cx="5467350" cy="35995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6507" y="5224735"/>
            <a:ext cx="9660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四方八方から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降り注ぐ爆弾を避けて生き残ろう！！</a:t>
            </a:r>
            <a:endParaRPr kumimoji="1" lang="ja-JP" altLang="en-US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507" y="6022268"/>
            <a:ext cx="1074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プレイヤーを邪魔してくる爆弾にも</a:t>
            </a:r>
            <a:r>
              <a:rPr kumimoji="1" lang="ja-JP" altLang="en-US" sz="3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沢山の種類</a:t>
            </a:r>
            <a:r>
              <a:rPr kumimoji="1"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がある！</a:t>
            </a:r>
            <a:endParaRPr kumimoji="1" lang="ja-JP" altLang="en-US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7282">
            <a:off x="9866479" y="4375884"/>
            <a:ext cx="2039672" cy="18288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2" t="74878" r="30923" b="14894"/>
          <a:stretch/>
        </p:blipFill>
        <p:spPr>
          <a:xfrm>
            <a:off x="333375" y="2265191"/>
            <a:ext cx="5594319" cy="153379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152400" y="4037335"/>
            <a:ext cx="100719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他の</a:t>
            </a:r>
            <a:r>
              <a:rPr kumimoji="1"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プレイヤーを邪魔して押した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り！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降ってくる爆弾の方向に飛ばそう！</a:t>
            </a:r>
            <a:endParaRPr kumimoji="1" lang="ja-JP" altLang="en-US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06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35812" y="22316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操作方法</a:t>
            </a:r>
            <a:endParaRPr kumimoji="1" lang="ja-JP" alt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3" y="1944251"/>
            <a:ext cx="3636024" cy="268373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636100" y="2255586"/>
            <a:ext cx="5000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ステック→移動</a:t>
            </a:r>
            <a:endParaRPr lang="en-US" altLang="ja-JP" sz="4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4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ja-JP" altLang="en-US" sz="4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→ジャンプ</a:t>
            </a:r>
            <a:endParaRPr lang="en-US" altLang="ja-JP" sz="4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4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r>
              <a:rPr lang="ja-JP" altLang="en-US" sz="4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→攻撃</a:t>
            </a:r>
            <a:endParaRPr lang="en-US" altLang="ja-JP" sz="4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18225" y="1547700"/>
            <a:ext cx="8918040" cy="37240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0420" y="167379"/>
            <a:ext cx="636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～ゲームパット～</a:t>
            </a:r>
            <a:endParaRPr kumimoji="1" lang="ja-JP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550011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注意！！混乱の爆弾を受けると操作方向が異なります。</a:t>
            </a:r>
            <a:endParaRPr kumimoji="1" lang="ja-JP" altLang="en-US" b="1" u="sng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2467" y="58232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ステック→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移動（左右が反対になります）</a:t>
            </a:r>
            <a:endParaRPr lang="en-US" altLang="ja-JP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→攻撃</a:t>
            </a:r>
            <a:endParaRPr lang="en-US" altLang="ja-JP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ジャンプ</a:t>
            </a:r>
            <a:endParaRPr lang="en-US" altLang="ja-JP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71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743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爆弾の種類</a:t>
            </a:r>
            <a:endParaRPr kumimoji="1" lang="ja-JP" alt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1477" y="1150258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通常の爆弾　→普通に爆発する</a:t>
            </a:r>
            <a:endParaRPr kumimoji="1" lang="en-US" altLang="ja-JP" sz="36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小さな爆弾　→動いて徐々に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大きく</a:t>
            </a:r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なり爆発する</a:t>
            </a:r>
            <a:endParaRPr lang="en-US" altLang="ja-JP" sz="36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7" b="50885"/>
          <a:stretch/>
        </p:blipFill>
        <p:spPr>
          <a:xfrm rot="3992136">
            <a:off x="333824" y="2184850"/>
            <a:ext cx="1073048" cy="143183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371477" y="2572259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炎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爆弾→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落ちるとその場が燃える</a:t>
            </a:r>
            <a:endParaRPr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52028" r="33007"/>
          <a:stretch/>
        </p:blipFill>
        <p:spPr>
          <a:xfrm rot="3861566">
            <a:off x="260187" y="3218194"/>
            <a:ext cx="1141872" cy="144259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62806" y="3622650"/>
            <a:ext cx="11303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アイス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の爆弾→当たると凍って一定時間動けなく</a:t>
            </a:r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なる</a:t>
            </a:r>
            <a:endParaRPr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00" t="52639"/>
          <a:stretch/>
        </p:blipFill>
        <p:spPr>
          <a:xfrm rot="3926310">
            <a:off x="310790" y="4321552"/>
            <a:ext cx="999746" cy="140576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371477" y="4777494"/>
            <a:ext cx="8986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7030A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毒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の爆弾　</a:t>
            </a:r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落ちるとその場から毒が</a:t>
            </a:r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散る</a:t>
            </a:r>
            <a:endParaRPr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7" r="34060" b="53056"/>
          <a:stretch/>
        </p:blipFill>
        <p:spPr>
          <a:xfrm rot="3404530">
            <a:off x="232298" y="5456665"/>
            <a:ext cx="1088267" cy="1420209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62806" y="5941056"/>
            <a:ext cx="11303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FF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混乱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爆弾→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当たると操作方法が左右上下が逆に</a:t>
            </a:r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なる</a:t>
            </a:r>
            <a:endParaRPr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9" b="52222"/>
          <a:stretch/>
        </p:blipFill>
        <p:spPr>
          <a:xfrm rot="3586087">
            <a:off x="396698" y="962977"/>
            <a:ext cx="947301" cy="13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セールスポイント</a:t>
            </a:r>
            <a:endParaRPr kumimoji="1" lang="ja-JP" alt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1038" y="1184989"/>
            <a:ext cx="10653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4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人で対戦してワイワイ盛り上がろう！！</a:t>
            </a:r>
            <a:endParaRPr lang="en-US" altLang="ja-JP" sz="4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1038" y="2192429"/>
            <a:ext cx="120196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落ちてくる</a:t>
            </a:r>
            <a:r>
              <a:rPr kumimoji="1" lang="ja-JP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爆弾</a:t>
            </a:r>
            <a:r>
              <a:rPr kumimoji="1" lang="ja-JP" altLang="en-US" sz="4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を駆使して先に</a:t>
            </a:r>
            <a:endParaRPr kumimoji="1" lang="en-US" altLang="ja-JP" sz="4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4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</a:t>
            </a:r>
            <a:r>
              <a:rPr kumimoji="1" lang="ja-JP" altLang="en-US" sz="4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相手を脱落させよう！</a:t>
            </a:r>
            <a:endParaRPr kumimoji="1" lang="ja-JP" altLang="en-US" sz="4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1038" y="4040643"/>
            <a:ext cx="11505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爆破する</a:t>
            </a:r>
            <a:r>
              <a:rPr kumimoji="1" lang="ja-JP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爆弾</a:t>
            </a:r>
            <a:r>
              <a:rPr kumimoji="1" lang="ja-JP" altLang="en-US" sz="4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で効果が変わるから気をつけよう！</a:t>
            </a:r>
            <a:endParaRPr kumimoji="1" lang="en-US" altLang="ja-JP" sz="4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2363" y="5211749"/>
            <a:ext cx="1201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１人になっても時間が終了するまで</a:t>
            </a:r>
            <a:endParaRPr kumimoji="1" lang="en-US" altLang="ja-JP" sz="4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4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</a:t>
            </a:r>
            <a:r>
              <a:rPr kumimoji="1" lang="ja-JP" altLang="en-US" sz="4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ゲームは終わらない！</a:t>
            </a:r>
            <a:endParaRPr kumimoji="1" lang="ja-JP" altLang="en-US" sz="4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001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167</Words>
  <Application>Microsoft Office PowerPoint</Application>
  <PresentationFormat>ワイド画面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20</cp:revision>
  <dcterms:created xsi:type="dcterms:W3CDTF">2022-10-05T00:03:35Z</dcterms:created>
  <dcterms:modified xsi:type="dcterms:W3CDTF">2022-10-05T03:02:22Z</dcterms:modified>
</cp:coreProperties>
</file>