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098" y="43"/>
      </p:cViewPr>
      <p:guideLst>
        <p:guide orient="horz" pos="3840"/>
        <p:guide pos="2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C0E8-9063-4555-BA23-221FA2582BD0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C3DD-ECC2-499B-AA62-EB20255DB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39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C0E8-9063-4555-BA23-221FA2582BD0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C3DD-ECC2-499B-AA62-EB20255DB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98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C0E8-9063-4555-BA23-221FA2582BD0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C3DD-ECC2-499B-AA62-EB20255DB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69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C0E8-9063-4555-BA23-221FA2582BD0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C3DD-ECC2-499B-AA62-EB20255DB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21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C0E8-9063-4555-BA23-221FA2582BD0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C3DD-ECC2-499B-AA62-EB20255DB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91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C0E8-9063-4555-BA23-221FA2582BD0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C3DD-ECC2-499B-AA62-EB20255DB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00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C0E8-9063-4555-BA23-221FA2582BD0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C3DD-ECC2-499B-AA62-EB20255DB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95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C0E8-9063-4555-BA23-221FA2582BD0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C3DD-ECC2-499B-AA62-EB20255DB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90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C0E8-9063-4555-BA23-221FA2582BD0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C3DD-ECC2-499B-AA62-EB20255DB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59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C0E8-9063-4555-BA23-221FA2582BD0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C3DD-ECC2-499B-AA62-EB20255DB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10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C0E8-9063-4555-BA23-221FA2582BD0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C3DD-ECC2-499B-AA62-EB20255DB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63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AC0E8-9063-4555-BA23-221FA2582BD0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4C3DD-ECC2-499B-AA62-EB20255DB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63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/>
          <p:cNvSpPr/>
          <p:nvPr/>
        </p:nvSpPr>
        <p:spPr>
          <a:xfrm>
            <a:off x="35830" y="10041333"/>
            <a:ext cx="6822170" cy="20310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38960" y="7719534"/>
            <a:ext cx="6819040" cy="2176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0" y="2978690"/>
            <a:ext cx="6858000" cy="4632339"/>
          </a:xfrm>
          <a:prstGeom prst="rect">
            <a:avLst/>
          </a:prstGeom>
          <a:solidFill>
            <a:schemeClr val="bg2"/>
          </a:solidFill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149" y="1677871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時間内まで</a:t>
            </a:r>
            <a:r>
              <a:rPr kumimoji="1" lang="ja-JP" altLang="en-US" sz="4800" b="1" dirty="0" smtClean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逃げ切れ！！</a:t>
            </a:r>
            <a:endParaRPr kumimoji="1" lang="ja-JP" altLang="en-US" sz="4800" b="1" dirty="0">
              <a:ln w="19050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8476" y="267456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b="1" i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Runaway</a:t>
            </a:r>
            <a:endParaRPr kumimoji="1" lang="ja-JP" altLang="en-US" sz="7200" b="1" i="1" dirty="0">
              <a:ln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-41426" y="297169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ゲーム画面</a:t>
            </a:r>
            <a:endParaRPr kumimoji="1" lang="ja-JP" altLang="en-US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817771" y="3947235"/>
            <a:ext cx="5119550" cy="3571356"/>
            <a:chOff x="821193" y="3187583"/>
            <a:chExt cx="5119550" cy="3571356"/>
          </a:xfrm>
        </p:grpSpPr>
        <p:sp>
          <p:nvSpPr>
            <p:cNvPr id="9" name="正方形/長方形 8"/>
            <p:cNvSpPr/>
            <p:nvPr/>
          </p:nvSpPr>
          <p:spPr>
            <a:xfrm>
              <a:off x="1296988" y="3398520"/>
              <a:ext cx="4191000" cy="3007822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4332873" y="507754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3</a:t>
              </a:r>
              <a:r>
                <a:rPr kumimoji="1" lang="en-US" altLang="ja-JP" dirty="0" smtClean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P</a:t>
              </a:r>
              <a:endPara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586180" y="37899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2P</a:t>
              </a:r>
              <a:endPara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001096" y="52222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4</a:t>
              </a:r>
              <a:r>
                <a:rPr kumimoji="1" lang="en-US" altLang="ja-JP" dirty="0" smtClean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P</a:t>
              </a:r>
              <a:endPara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043402" y="397460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１</a:t>
              </a:r>
              <a:r>
                <a:rPr kumimoji="1" lang="en-US" altLang="ja-JP" dirty="0" smtClean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P</a:t>
              </a:r>
              <a:endPara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19" name="フローチャート: 直接アクセス記憶 18"/>
            <p:cNvSpPr/>
            <p:nvPr/>
          </p:nvSpPr>
          <p:spPr>
            <a:xfrm rot="886882">
              <a:off x="821193" y="3187584"/>
              <a:ext cx="594360" cy="421871"/>
            </a:xfrm>
            <a:prstGeom prst="flowChartMagneticDru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ローチャート: 直接アクセス記憶 19"/>
            <p:cNvSpPr/>
            <p:nvPr/>
          </p:nvSpPr>
          <p:spPr>
            <a:xfrm rot="19194726">
              <a:off x="821194" y="6250824"/>
              <a:ext cx="594360" cy="421871"/>
            </a:xfrm>
            <a:prstGeom prst="flowChartMagneticDru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フローチャート: 直接アクセス記憶 20"/>
            <p:cNvSpPr/>
            <p:nvPr/>
          </p:nvSpPr>
          <p:spPr>
            <a:xfrm rot="9301941">
              <a:off x="5346383" y="3187583"/>
              <a:ext cx="594360" cy="421871"/>
            </a:xfrm>
            <a:prstGeom prst="flowChartMagneticDru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ローチャート: 直接アクセス記憶 21"/>
            <p:cNvSpPr/>
            <p:nvPr/>
          </p:nvSpPr>
          <p:spPr>
            <a:xfrm rot="12988311">
              <a:off x="5273039" y="6195407"/>
              <a:ext cx="594360" cy="421871"/>
            </a:xfrm>
            <a:prstGeom prst="flowChartMagneticDru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ローチャート: 直接アクセス記憶 22"/>
            <p:cNvSpPr/>
            <p:nvPr/>
          </p:nvSpPr>
          <p:spPr>
            <a:xfrm>
              <a:off x="883920" y="4633068"/>
              <a:ext cx="594360" cy="421871"/>
            </a:xfrm>
            <a:prstGeom prst="flowChartMagneticDru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フローチャート: 直接アクセス記憶 24"/>
            <p:cNvSpPr/>
            <p:nvPr/>
          </p:nvSpPr>
          <p:spPr>
            <a:xfrm rot="10800000">
              <a:off x="5340222" y="4675216"/>
              <a:ext cx="594360" cy="421871"/>
            </a:xfrm>
            <a:prstGeom prst="flowChartMagneticDru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フローチャート: 直接アクセス記憶 25"/>
            <p:cNvSpPr/>
            <p:nvPr/>
          </p:nvSpPr>
          <p:spPr>
            <a:xfrm rot="16200000">
              <a:off x="3068847" y="6250823"/>
              <a:ext cx="594360" cy="421871"/>
            </a:xfrm>
            <a:prstGeom prst="flowChartMagneticDru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星 10 27"/>
            <p:cNvSpPr/>
            <p:nvPr/>
          </p:nvSpPr>
          <p:spPr>
            <a:xfrm>
              <a:off x="4631099" y="3540904"/>
              <a:ext cx="464820" cy="498071"/>
            </a:xfrm>
            <a:prstGeom prst="star10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星 10 30"/>
            <p:cNvSpPr/>
            <p:nvPr/>
          </p:nvSpPr>
          <p:spPr>
            <a:xfrm>
              <a:off x="2574317" y="3510720"/>
              <a:ext cx="938530" cy="917885"/>
            </a:xfrm>
            <a:prstGeom prst="star10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/>
            <p:cNvSpPr/>
            <p:nvPr/>
          </p:nvSpPr>
          <p:spPr>
            <a:xfrm>
              <a:off x="4311077" y="4107688"/>
              <a:ext cx="464820" cy="17526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/>
            <p:cNvSpPr/>
            <p:nvPr/>
          </p:nvSpPr>
          <p:spPr>
            <a:xfrm>
              <a:off x="2571918" y="4439048"/>
              <a:ext cx="1044654" cy="35394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フローチャート: 直接アクセス記憶 23"/>
          <p:cNvSpPr/>
          <p:nvPr/>
        </p:nvSpPr>
        <p:spPr>
          <a:xfrm rot="5400000">
            <a:off x="3095307" y="3747431"/>
            <a:ext cx="594360" cy="421871"/>
          </a:xfrm>
          <a:prstGeom prst="flowChartMagneticDru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962495" y="3032517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180</a:t>
            </a:r>
            <a:endParaRPr kumimoji="1" lang="ja-JP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06002" y="7783646"/>
            <a:ext cx="6445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時間内まで飛んでくる</a:t>
            </a:r>
            <a:r>
              <a:rPr lang="ja-JP" altLang="en-US" sz="40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爆弾</a:t>
            </a:r>
            <a:r>
              <a:rPr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を避けていこう</a:t>
            </a:r>
            <a:endParaRPr kumimoji="1" lang="ja-JP" altLang="en-US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8960" y="10139629"/>
            <a:ext cx="6062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他のプレイヤーを妨害してやっつけろ！！</a:t>
            </a:r>
            <a:endParaRPr kumimoji="1" lang="ja-JP" altLang="en-US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2" name="星 10 41"/>
          <p:cNvSpPr/>
          <p:nvPr/>
        </p:nvSpPr>
        <p:spPr>
          <a:xfrm>
            <a:off x="219321" y="8463385"/>
            <a:ext cx="1064871" cy="1018572"/>
          </a:xfrm>
          <a:prstGeom prst="star10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星 10 42"/>
          <p:cNvSpPr/>
          <p:nvPr/>
        </p:nvSpPr>
        <p:spPr>
          <a:xfrm>
            <a:off x="1690138" y="8691129"/>
            <a:ext cx="615073" cy="563083"/>
          </a:xfrm>
          <a:prstGeom prst="star10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星 10 43"/>
          <p:cNvSpPr/>
          <p:nvPr/>
        </p:nvSpPr>
        <p:spPr>
          <a:xfrm>
            <a:off x="2795999" y="8507366"/>
            <a:ext cx="1015183" cy="918371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星 10 44"/>
          <p:cNvSpPr/>
          <p:nvPr/>
        </p:nvSpPr>
        <p:spPr>
          <a:xfrm>
            <a:off x="4158032" y="8507366"/>
            <a:ext cx="1015183" cy="918371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51646" y="94098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通常</a:t>
            </a:r>
            <a:endParaRPr kumimoji="1" lang="ja-JP" altLang="en-US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523713" y="940986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アイス</a:t>
            </a:r>
            <a:endParaRPr kumimoji="1" lang="ja-JP" altLang="en-US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548458" y="941079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ファイヤー</a:t>
            </a:r>
            <a:endParaRPr kumimoji="1" lang="ja-JP" altLang="en-US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291991" y="942170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麻痺</a:t>
            </a:r>
            <a:endParaRPr kumimoji="1" lang="ja-JP" altLang="en-US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1" name="星 10 50"/>
          <p:cNvSpPr/>
          <p:nvPr/>
        </p:nvSpPr>
        <p:spPr>
          <a:xfrm>
            <a:off x="5522401" y="8501282"/>
            <a:ext cx="1015183" cy="918371"/>
          </a:xfrm>
          <a:prstGeom prst="star10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783814" y="942170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毒</a:t>
            </a:r>
            <a:endParaRPr kumimoji="1" lang="ja-JP" altLang="en-US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pSp>
        <p:nvGrpSpPr>
          <p:cNvPr id="55" name="グループ化 54"/>
          <p:cNvGrpSpPr/>
          <p:nvPr/>
        </p:nvGrpSpPr>
        <p:grpSpPr>
          <a:xfrm>
            <a:off x="4042695" y="407427"/>
            <a:ext cx="2588208" cy="1066712"/>
            <a:chOff x="4158032" y="111760"/>
            <a:chExt cx="2588208" cy="1066712"/>
          </a:xfrm>
        </p:grpSpPr>
        <p:sp>
          <p:nvSpPr>
            <p:cNvPr id="53" name="正方形/長方形 52"/>
            <p:cNvSpPr/>
            <p:nvPr/>
          </p:nvSpPr>
          <p:spPr>
            <a:xfrm>
              <a:off x="4158032" y="111760"/>
              <a:ext cx="2588208" cy="106671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4189166" y="200266"/>
              <a:ext cx="24819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齋藤幸宏　</a:t>
              </a:r>
              <a:r>
                <a:rPr lang="ja-JP" altLang="en-US" dirty="0" smtClean="0"/>
                <a:t>上野山泰一</a:t>
              </a:r>
              <a:endParaRPr lang="en-US" altLang="ja-JP" dirty="0"/>
            </a:p>
            <a:p>
              <a:r>
                <a:rPr kumimoji="1" lang="ja-JP" altLang="en-US" dirty="0" smtClean="0"/>
                <a:t>草刈翔</a:t>
              </a:r>
              <a:r>
                <a:rPr lang="ja-JP" altLang="en-US" dirty="0"/>
                <a:t>　</a:t>
              </a:r>
              <a:r>
                <a:rPr lang="ja-JP" altLang="en-US" dirty="0" smtClean="0"/>
                <a:t>　坂口穣</a:t>
              </a:r>
              <a:endParaRPr kumimoji="1" lang="en-US" altLang="ja-JP" dirty="0" smtClean="0"/>
            </a:p>
            <a:p>
              <a:r>
                <a:rPr kumimoji="1" lang="ja-JP" altLang="en-US" dirty="0" smtClean="0"/>
                <a:t>三上航世　</a:t>
              </a:r>
              <a:r>
                <a:rPr kumimoji="1" lang="ja-JP" altLang="en-US" dirty="0" smtClean="0"/>
                <a:t>村元翼</a:t>
              </a:r>
              <a:endParaRPr kumimoji="1" lang="ja-JP" altLang="en-US" b="1" i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sp>
        <p:nvSpPr>
          <p:cNvPr id="58" name="テキスト ボックス 57"/>
          <p:cNvSpPr txBox="1"/>
          <p:nvPr/>
        </p:nvSpPr>
        <p:spPr>
          <a:xfrm>
            <a:off x="2718274" y="5520270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↑落下予測</a:t>
            </a:r>
            <a:endParaRPr kumimoji="1" lang="ja-JP" altLang="en-US" sz="14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250110" y="5016973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↑落下予測</a:t>
            </a:r>
            <a:endParaRPr kumimoji="1" lang="ja-JP" altLang="en-US" sz="14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15" y="10746525"/>
            <a:ext cx="1340952" cy="111866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8"/>
          <a:stretch/>
        </p:blipFill>
        <p:spPr>
          <a:xfrm>
            <a:off x="1536244" y="10620282"/>
            <a:ext cx="1119508" cy="1227281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464" y="10894327"/>
            <a:ext cx="1340952" cy="1118664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8"/>
          <a:stretch/>
        </p:blipFill>
        <p:spPr>
          <a:xfrm>
            <a:off x="5633979" y="10753987"/>
            <a:ext cx="1119508" cy="122728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539" y="10817844"/>
            <a:ext cx="1304936" cy="1304936"/>
          </a:xfrm>
          <a:prstGeom prst="rect">
            <a:avLst/>
          </a:prstGeom>
        </p:spPr>
      </p:pic>
      <p:sp>
        <p:nvSpPr>
          <p:cNvPr id="61" name="星 10 60"/>
          <p:cNvSpPr/>
          <p:nvPr/>
        </p:nvSpPr>
        <p:spPr>
          <a:xfrm>
            <a:off x="3853070" y="11015000"/>
            <a:ext cx="533874" cy="538061"/>
          </a:xfrm>
          <a:prstGeom prst="star10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31438" y="10529676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押して</a:t>
            </a:r>
            <a:r>
              <a:rPr kumimoji="1" lang="ja-JP" altLang="en-US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爆弾</a:t>
            </a:r>
            <a:r>
              <a:rPr kumimoji="1" lang="ja-JP" altLang="en-US" sz="16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に当てよう！</a:t>
            </a:r>
            <a:endParaRPr kumimoji="1" lang="ja-JP" altLang="en-US" sz="16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36" y="5054230"/>
            <a:ext cx="470550" cy="700642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06" y="6295752"/>
            <a:ext cx="470550" cy="700642"/>
          </a:xfrm>
          <a:prstGeom prst="rect">
            <a:avLst/>
          </a:prstGeom>
        </p:spPr>
      </p:pic>
      <p:pic>
        <p:nvPicPr>
          <p:cNvPr id="63" name="図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498" y="4853431"/>
            <a:ext cx="470550" cy="700642"/>
          </a:xfrm>
          <a:prstGeom prst="rect">
            <a:avLst/>
          </a:prstGeom>
        </p:spPr>
      </p:pic>
      <p:pic>
        <p:nvPicPr>
          <p:cNvPr id="64" name="図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25" y="6138932"/>
            <a:ext cx="470550" cy="70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57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</TotalTime>
  <Words>50</Words>
  <Application>Microsoft Office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HG創英角ｺﾞｼｯｸUB</vt:lpstr>
      <vt:lpstr>ＭＳ 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15</cp:revision>
  <dcterms:created xsi:type="dcterms:W3CDTF">2022-10-03T02:41:04Z</dcterms:created>
  <dcterms:modified xsi:type="dcterms:W3CDTF">2022-10-05T00:17:27Z</dcterms:modified>
</cp:coreProperties>
</file>