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2630" y="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3F57-DD08-4D5C-A8FE-29E8EABAEE66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4675-53C1-4327-8D5C-B23A7699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55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3F57-DD08-4D5C-A8FE-29E8EABAEE66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4675-53C1-4327-8D5C-B23A7699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3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3F57-DD08-4D5C-A8FE-29E8EABAEE66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4675-53C1-4327-8D5C-B23A7699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14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3F57-DD08-4D5C-A8FE-29E8EABAEE66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4675-53C1-4327-8D5C-B23A7699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27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3F57-DD08-4D5C-A8FE-29E8EABAEE66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4675-53C1-4327-8D5C-B23A7699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06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3F57-DD08-4D5C-A8FE-29E8EABAEE66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4675-53C1-4327-8D5C-B23A7699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98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3F57-DD08-4D5C-A8FE-29E8EABAEE66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4675-53C1-4327-8D5C-B23A7699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21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3F57-DD08-4D5C-A8FE-29E8EABAEE66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4675-53C1-4327-8D5C-B23A7699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74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3F57-DD08-4D5C-A8FE-29E8EABAEE66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4675-53C1-4327-8D5C-B23A7699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45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3F57-DD08-4D5C-A8FE-29E8EABAEE66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4675-53C1-4327-8D5C-B23A7699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44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3F57-DD08-4D5C-A8FE-29E8EABAEE66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4675-53C1-4327-8D5C-B23A7699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39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3F57-DD08-4D5C-A8FE-29E8EABAEE66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E4675-53C1-4327-8D5C-B23A7699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94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153873"/>
            <a:ext cx="3281082" cy="349339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59" y="334000"/>
            <a:ext cx="2738372" cy="33639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47" y="6422596"/>
            <a:ext cx="2997442" cy="348340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6715898"/>
            <a:ext cx="2976283" cy="297628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868" y="3508442"/>
            <a:ext cx="2926263" cy="3639539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94616" y="3647263"/>
            <a:ext cx="1882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わかめ</a:t>
            </a:r>
            <a:endParaRPr kumimoji="1" lang="ja-JP" altLang="en-US" sz="4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57244" y="5836184"/>
            <a:ext cx="1882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ジュナ</a:t>
            </a:r>
            <a:endParaRPr kumimoji="1" lang="ja-JP" altLang="en-US" sz="4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2688" y="594645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MIKU</a:t>
            </a:r>
            <a:endParaRPr kumimoji="1" lang="ja-JP" altLang="en-US" sz="4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85946" y="3681214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かなこ</a:t>
            </a:r>
            <a:endParaRPr kumimoji="1" lang="ja-JP" altLang="en-US" sz="4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72410" y="671589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みき</a:t>
            </a:r>
            <a:endParaRPr kumimoji="1" lang="ja-JP" altLang="en-US" sz="4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39398" y="95324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i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私の愛しい子供たち</a:t>
            </a:r>
            <a:endParaRPr kumimoji="1" lang="ja-JP" altLang="en-US" b="1" i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58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10</Words>
  <Application>Microsoft Office PowerPoint</Application>
  <PresentationFormat>A4 210 x 297 mm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</cp:revision>
  <dcterms:created xsi:type="dcterms:W3CDTF">2023-01-23T05:10:43Z</dcterms:created>
  <dcterms:modified xsi:type="dcterms:W3CDTF">2023-01-23T05:17:31Z</dcterms:modified>
</cp:coreProperties>
</file>