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150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9915-4C76-444C-B41E-B591E1E6F7FD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133D-743E-4091-B804-7C9975BB14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42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9915-4C76-444C-B41E-B591E1E6F7FD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133D-743E-4091-B804-7C9975BB14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018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9915-4C76-444C-B41E-B591E1E6F7FD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133D-743E-4091-B804-7C9975BB14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982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9915-4C76-444C-B41E-B591E1E6F7FD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133D-743E-4091-B804-7C9975BB14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55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9915-4C76-444C-B41E-B591E1E6F7FD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133D-743E-4091-B804-7C9975BB14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1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9915-4C76-444C-B41E-B591E1E6F7FD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133D-743E-4091-B804-7C9975BB14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083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9915-4C76-444C-B41E-B591E1E6F7FD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133D-743E-4091-B804-7C9975BB14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17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9915-4C76-444C-B41E-B591E1E6F7FD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133D-743E-4091-B804-7C9975BB14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98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9915-4C76-444C-B41E-B591E1E6F7FD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133D-743E-4091-B804-7C9975BB14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05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9915-4C76-444C-B41E-B591E1E6F7FD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133D-743E-4091-B804-7C9975BB14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0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9915-4C76-444C-B41E-B591E1E6F7FD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133D-743E-4091-B804-7C9975BB14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94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49915-4C76-444C-B41E-B591E1E6F7FD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B133D-743E-4091-B804-7C9975BB14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72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0"/>
            <a:ext cx="3273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n w="0"/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～制作メンバー紹介～</a:t>
            </a:r>
            <a:endParaRPr kumimoji="1" lang="en-US" altLang="ja-JP" sz="2400" dirty="0" smtClean="0">
              <a:ln w="0"/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9575">
            <a:off x="1387138" y="596492"/>
            <a:ext cx="909609" cy="749746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105796" y="648199"/>
            <a:ext cx="2001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・名前</a:t>
            </a:r>
            <a:endParaRPr kumimoji="1" lang="ja-JP" altLang="en-US" sz="36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5796" y="2493861"/>
            <a:ext cx="4452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</a:t>
            </a:r>
            <a:r>
              <a:rPr kumimoji="1" lang="ja-JP" altLang="en-US" sz="3600" b="1" dirty="0" smtClean="0"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担当、仕事内容</a:t>
            </a:r>
            <a:endParaRPr kumimoji="1" lang="ja-JP" altLang="en-US" sz="3600" b="1" dirty="0">
              <a:effectLst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5795" y="6106072"/>
            <a:ext cx="5287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・力を入れた所、一言等</a:t>
            </a:r>
            <a:endParaRPr kumimoji="1" lang="ja-JP" altLang="en-US" sz="36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9575">
            <a:off x="3727698" y="2446703"/>
            <a:ext cx="909609" cy="749746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9575">
            <a:off x="5073895" y="6064116"/>
            <a:ext cx="909609" cy="749746"/>
          </a:xfrm>
          <a:prstGeom prst="rect">
            <a:avLst/>
          </a:prstGeom>
        </p:spPr>
      </p:pic>
      <p:sp>
        <p:nvSpPr>
          <p:cNvPr id="19" name="角丸四角形 18"/>
          <p:cNvSpPr/>
          <p:nvPr/>
        </p:nvSpPr>
        <p:spPr>
          <a:xfrm>
            <a:off x="543339" y="3283950"/>
            <a:ext cx="5936974" cy="241537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543340" y="6944139"/>
            <a:ext cx="5936973" cy="258761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406408" y="749311"/>
            <a:ext cx="3573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smtClean="0"/>
              <a:t>佐藤　秀亮</a:t>
            </a:r>
            <a:endParaRPr kumimoji="1" lang="ja-JP" altLang="en-US" sz="2800" b="1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96739" y="3738674"/>
            <a:ext cx="5463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smtClean="0"/>
              <a:t>エフェクトツールの提供</a:t>
            </a:r>
            <a:endParaRPr kumimoji="1" lang="ja-JP" altLang="en-US" sz="3600" b="1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11825" y="5273481"/>
            <a:ext cx="2593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smtClean="0">
                <a:solidFill>
                  <a:schemeClr val="bg2"/>
                </a:solidFill>
              </a:rPr>
              <a:t>ほんとにそれぐらいしかしてない</a:t>
            </a:r>
            <a:r>
              <a:rPr kumimoji="1" lang="en-US" altLang="ja-JP" sz="1100" smtClean="0">
                <a:solidFill>
                  <a:schemeClr val="bg2"/>
                </a:solidFill>
              </a:rPr>
              <a:t>…</a:t>
            </a:r>
            <a:endParaRPr kumimoji="1" lang="ja-JP" altLang="en-US" sz="1100">
              <a:solidFill>
                <a:schemeClr val="bg2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124005" y="783852"/>
            <a:ext cx="273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smtClean="0"/>
              <a:t>（チーム外提供）</a:t>
            </a:r>
            <a:endParaRPr kumimoji="1" lang="ja-JP" altLang="en-US" sz="2400" b="1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1261" y="7060699"/>
            <a:ext cx="5424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smtClean="0"/>
              <a:t>ツールを提供してアイデア出した</a:t>
            </a:r>
            <a:endParaRPr kumimoji="1" lang="ja-JP" altLang="en-US" sz="240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58204" y="8562253"/>
            <a:ext cx="5562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smtClean="0"/>
              <a:t>挙句の果てにツールを使いやすくして</a:t>
            </a:r>
            <a:endParaRPr kumimoji="1" lang="en-US" altLang="ja-JP" sz="1600" smtClean="0"/>
          </a:p>
          <a:p>
            <a:r>
              <a:rPr kumimoji="1" lang="ja-JP" altLang="en-US" sz="1600" smtClean="0"/>
              <a:t>もらってごめんなさい</a:t>
            </a:r>
            <a:endParaRPr kumimoji="1" lang="ja-JP" altLang="en-US" sz="160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46655" y="7743984"/>
            <a:ext cx="5053263" cy="41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94387" y="7737759"/>
            <a:ext cx="5208846" cy="45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58204" y="7981621"/>
            <a:ext cx="4637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smtClean="0"/>
              <a:t>ツールあげてあとはほったらかしにして</a:t>
            </a:r>
            <a:endParaRPr kumimoji="1" lang="en-US" altLang="ja-JP" sz="1600" smtClean="0"/>
          </a:p>
          <a:p>
            <a:r>
              <a:rPr kumimoji="1" lang="ja-JP" altLang="en-US" sz="1600" smtClean="0"/>
              <a:t>ごめんなさい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719263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60</Words>
  <Application>Microsoft Office PowerPoint</Application>
  <PresentationFormat>A4 210 x 297 mm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11</cp:revision>
  <dcterms:created xsi:type="dcterms:W3CDTF">2023-01-23T00:25:54Z</dcterms:created>
  <dcterms:modified xsi:type="dcterms:W3CDTF">2023-01-24T00:24:48Z</dcterms:modified>
</cp:coreProperties>
</file>