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08" y="-17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C668-74C2-406F-9433-46070F337773}" type="datetimeFigureOut">
              <a:rPr kumimoji="1" lang="ja-JP" altLang="en-US" smtClean="0"/>
              <a:t>2022/10/12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09E2-D9CA-47CB-B638-1DB36B1A56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86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C668-74C2-406F-9433-46070F337773}" type="datetimeFigureOut">
              <a:rPr kumimoji="1" lang="ja-JP" altLang="en-US" smtClean="0"/>
              <a:t>2022/10/12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09E2-D9CA-47CB-B638-1DB36B1A56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6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C668-74C2-406F-9433-46070F337773}" type="datetimeFigureOut">
              <a:rPr kumimoji="1" lang="ja-JP" altLang="en-US" smtClean="0"/>
              <a:t>2022/10/12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09E2-D9CA-47CB-B638-1DB36B1A56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56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C668-74C2-406F-9433-46070F337773}" type="datetimeFigureOut">
              <a:rPr kumimoji="1" lang="ja-JP" altLang="en-US" smtClean="0"/>
              <a:t>2022/10/12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09E2-D9CA-47CB-B638-1DB36B1A56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64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C668-74C2-406F-9433-46070F337773}" type="datetimeFigureOut">
              <a:rPr kumimoji="1" lang="ja-JP" altLang="en-US" smtClean="0"/>
              <a:t>2022/10/12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09E2-D9CA-47CB-B638-1DB36B1A56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68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C668-74C2-406F-9433-46070F337773}" type="datetimeFigureOut">
              <a:rPr kumimoji="1" lang="ja-JP" altLang="en-US" smtClean="0"/>
              <a:t>2022/10/12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09E2-D9CA-47CB-B638-1DB36B1A56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82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C668-74C2-406F-9433-46070F337773}" type="datetimeFigureOut">
              <a:rPr kumimoji="1" lang="ja-JP" altLang="en-US" smtClean="0"/>
              <a:t>2022/10/12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09E2-D9CA-47CB-B638-1DB36B1A56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02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C668-74C2-406F-9433-46070F337773}" type="datetimeFigureOut">
              <a:rPr kumimoji="1" lang="ja-JP" altLang="en-US" smtClean="0"/>
              <a:t>2022/10/12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09E2-D9CA-47CB-B638-1DB36B1A56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66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C668-74C2-406F-9433-46070F337773}" type="datetimeFigureOut">
              <a:rPr kumimoji="1" lang="ja-JP" altLang="en-US" smtClean="0"/>
              <a:t>2022/10/12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09E2-D9CA-47CB-B638-1DB36B1A56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586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C668-74C2-406F-9433-46070F337773}" type="datetimeFigureOut">
              <a:rPr kumimoji="1" lang="ja-JP" altLang="en-US" smtClean="0"/>
              <a:t>2022/10/12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09E2-D9CA-47CB-B638-1DB36B1A56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8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C668-74C2-406F-9433-46070F337773}" type="datetimeFigureOut">
              <a:rPr kumimoji="1" lang="ja-JP" altLang="en-US" smtClean="0"/>
              <a:t>2022/10/12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09E2-D9CA-47CB-B638-1DB36B1A56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15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EC668-74C2-406F-9433-46070F337773}" type="datetimeFigureOut">
              <a:rPr kumimoji="1" lang="ja-JP" altLang="en-US" smtClean="0"/>
              <a:t>2022/10/12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A09E2-D9CA-47CB-B638-1DB36B1A56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78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2" b="5515"/>
          <a:stretch/>
        </p:blipFill>
        <p:spPr>
          <a:xfrm>
            <a:off x="45172" y="8080863"/>
            <a:ext cx="2998703" cy="169490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2" b="5515"/>
          <a:stretch/>
        </p:blipFill>
        <p:spPr>
          <a:xfrm>
            <a:off x="3728696" y="8080863"/>
            <a:ext cx="3101185" cy="168568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" b="6020"/>
          <a:stretch/>
        </p:blipFill>
        <p:spPr>
          <a:xfrm>
            <a:off x="45172" y="4426296"/>
            <a:ext cx="3017022" cy="15440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-9800" y="681064"/>
            <a:ext cx="6858000" cy="1973110"/>
          </a:xfrm>
          <a:ln w="28575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algn="l"/>
            <a:r>
              <a:rPr lang="ja-JP" altLang="en-US" sz="2400" b="1" dirty="0"/>
              <a:t>開発</a:t>
            </a:r>
            <a:r>
              <a:rPr lang="ja-JP" altLang="en-US" sz="2400" b="1" dirty="0" smtClean="0"/>
              <a:t>環境：</a:t>
            </a:r>
            <a:r>
              <a:rPr lang="en-US" altLang="ja-JP" sz="2400" b="1" dirty="0" smtClean="0"/>
              <a:t>Visual Studio 2015 C++</a:t>
            </a:r>
            <a:endParaRPr lang="en-US" altLang="ja-JP" sz="2400" b="1" dirty="0"/>
          </a:p>
          <a:p>
            <a:pPr algn="l"/>
            <a:r>
              <a:rPr lang="ja-JP" altLang="en-US" sz="2400" b="1" dirty="0" smtClean="0"/>
              <a:t>開発期間：</a:t>
            </a:r>
            <a:r>
              <a:rPr lang="en-US" altLang="ja-JP" sz="2400" b="1" dirty="0" smtClean="0"/>
              <a:t>2022</a:t>
            </a:r>
            <a:r>
              <a:rPr lang="ja-JP" altLang="en-US" sz="2400" b="1" dirty="0" smtClean="0"/>
              <a:t>年</a:t>
            </a:r>
            <a:r>
              <a:rPr lang="en-US" altLang="ja-JP" sz="2400" b="1" dirty="0" smtClean="0"/>
              <a:t>7</a:t>
            </a:r>
            <a:r>
              <a:rPr lang="ja-JP" altLang="en-US" sz="2400" b="1" dirty="0" smtClean="0"/>
              <a:t>月</a:t>
            </a:r>
            <a:r>
              <a:rPr lang="ja-JP" altLang="en-US" sz="2400" b="1" dirty="0"/>
              <a:t>下</a:t>
            </a:r>
            <a:r>
              <a:rPr lang="ja-JP" altLang="en-US" sz="2400" b="1" dirty="0" smtClean="0"/>
              <a:t>旬～</a:t>
            </a:r>
            <a:r>
              <a:rPr lang="en-US" altLang="ja-JP" sz="2400" b="1" dirty="0" smtClean="0"/>
              <a:t>2022</a:t>
            </a:r>
            <a:r>
              <a:rPr lang="ja-JP" altLang="en-US" sz="2400" b="1" dirty="0" smtClean="0"/>
              <a:t>年</a:t>
            </a:r>
            <a:r>
              <a:rPr lang="en-US" altLang="ja-JP" sz="2400" b="1" dirty="0" smtClean="0"/>
              <a:t>8</a:t>
            </a:r>
            <a:r>
              <a:rPr lang="ja-JP" altLang="en-US" sz="2400" b="1" dirty="0" smtClean="0"/>
              <a:t>月上旬</a:t>
            </a:r>
            <a:endParaRPr lang="en-US" altLang="ja-JP" sz="2400" b="1" dirty="0" smtClean="0"/>
          </a:p>
          <a:p>
            <a:pPr algn="l"/>
            <a:r>
              <a:rPr lang="ja-JP" altLang="en-US" sz="2400" b="1" dirty="0" smtClean="0"/>
              <a:t>ジャンル：</a:t>
            </a:r>
            <a:r>
              <a:rPr lang="ja-JP" altLang="en-US" sz="2200" b="1" dirty="0" smtClean="0"/>
              <a:t>開発</a:t>
            </a:r>
            <a:r>
              <a:rPr lang="ja-JP" altLang="en-US" sz="2200" b="1" dirty="0" smtClean="0"/>
              <a:t>ツール</a:t>
            </a:r>
            <a:endParaRPr lang="en-US" altLang="ja-JP" sz="2200" b="1" dirty="0" smtClean="0"/>
          </a:p>
          <a:p>
            <a:pPr algn="l"/>
            <a:r>
              <a:rPr lang="ja-JP" altLang="en-US" sz="2400" dirty="0">
                <a:latin typeface="07やさしさアンチック" panose="02000600000000000000" pitchFamily="50" charset="-128"/>
                <a:ea typeface="07やさしさアンチック" panose="02000600000000000000" pitchFamily="50" charset="-128"/>
              </a:rPr>
              <a:t>開発経緯：</a:t>
            </a:r>
            <a:r>
              <a:rPr lang="ja-JP" altLang="en-US" sz="1900" dirty="0">
                <a:latin typeface="07やさしさアンチック" panose="02000600000000000000" pitchFamily="50" charset="-128"/>
                <a:ea typeface="07やさしさアンチック" panose="02000600000000000000" pitchFamily="50" charset="-128"/>
              </a:rPr>
              <a:t>専門学校でのゲーム制作で、</a:t>
            </a:r>
            <a:r>
              <a:rPr lang="ja-JP" altLang="en-US" sz="1900" dirty="0" smtClean="0">
                <a:latin typeface="07やさしさアンチック" panose="02000600000000000000" pitchFamily="50" charset="-128"/>
                <a:ea typeface="07やさしさアンチック" panose="02000600000000000000" pitchFamily="50" charset="-128"/>
              </a:rPr>
              <a:t>ステージ制作</a:t>
            </a:r>
            <a:r>
              <a:rPr lang="ja-JP" altLang="en-US" sz="1900" dirty="0">
                <a:latin typeface="07やさしさアンチック" panose="02000600000000000000" pitchFamily="50" charset="-128"/>
                <a:ea typeface="07やさしさアンチック" panose="02000600000000000000" pitchFamily="50" charset="-128"/>
              </a:rPr>
              <a:t>に</a:t>
            </a:r>
            <a:r>
              <a:rPr lang="ja-JP" altLang="en-US" sz="1900" dirty="0" smtClean="0">
                <a:latin typeface="07やさしさアンチック" panose="02000600000000000000" pitchFamily="50" charset="-128"/>
                <a:ea typeface="07やさしさアンチック" panose="02000600000000000000" pitchFamily="50" charset="-128"/>
              </a:rPr>
              <a:t>関わる</a:t>
            </a:r>
            <a:r>
              <a:rPr lang="en-US" altLang="ja-JP" sz="1900" dirty="0" smtClean="0">
                <a:latin typeface="07やさしさアンチック" panose="02000600000000000000" pitchFamily="50" charset="-128"/>
                <a:ea typeface="07やさしさアンチック" panose="02000600000000000000" pitchFamily="50" charset="-128"/>
              </a:rPr>
              <a:t>		</a:t>
            </a:r>
            <a:r>
              <a:rPr lang="ja-JP" altLang="en-US" sz="1900" dirty="0" smtClean="0">
                <a:latin typeface="07やさしさアンチック" panose="02000600000000000000" pitchFamily="50" charset="-128"/>
                <a:ea typeface="07やさしさアンチック" panose="02000600000000000000" pitchFamily="50" charset="-128"/>
              </a:rPr>
              <a:t>作業</a:t>
            </a:r>
            <a:r>
              <a:rPr lang="ja-JP" altLang="en-US" sz="1900" dirty="0">
                <a:latin typeface="07やさしさアンチック" panose="02000600000000000000" pitchFamily="50" charset="-128"/>
                <a:ea typeface="07やさしさアンチック" panose="02000600000000000000" pitchFamily="50" charset="-128"/>
              </a:rPr>
              <a:t>が多かったので次回</a:t>
            </a:r>
            <a:r>
              <a:rPr lang="ja-JP" altLang="en-US" sz="1900" dirty="0" smtClean="0">
                <a:latin typeface="07やさしさアンチック" panose="02000600000000000000" pitchFamily="50" charset="-128"/>
                <a:ea typeface="07やさしさアンチック" panose="02000600000000000000" pitchFamily="50" charset="-128"/>
              </a:rPr>
              <a:t>以降の</a:t>
            </a:r>
            <a:r>
              <a:rPr lang="ja-JP" altLang="en-US" sz="1900" dirty="0">
                <a:latin typeface="07やさしさアンチック" panose="02000600000000000000" pitchFamily="50" charset="-128"/>
                <a:ea typeface="07やさしさアンチック" panose="02000600000000000000" pitchFamily="50" charset="-128"/>
              </a:rPr>
              <a:t>制作の作業時間</a:t>
            </a:r>
            <a:r>
              <a:rPr lang="ja-JP" altLang="en-US" sz="1900" dirty="0" smtClean="0">
                <a:latin typeface="07やさしさアンチック" panose="02000600000000000000" pitchFamily="50" charset="-128"/>
                <a:ea typeface="07やさしさアンチック" panose="02000600000000000000" pitchFamily="50" charset="-128"/>
              </a:rPr>
              <a:t>短縮</a:t>
            </a:r>
            <a:r>
              <a:rPr lang="en-US" altLang="ja-JP" sz="1900" dirty="0" smtClean="0">
                <a:latin typeface="07やさしさアンチック" panose="02000600000000000000" pitchFamily="50" charset="-128"/>
                <a:ea typeface="07やさしさアンチック" panose="02000600000000000000" pitchFamily="50" charset="-128"/>
              </a:rPr>
              <a:t>		</a:t>
            </a:r>
            <a:r>
              <a:rPr lang="ja-JP" altLang="en-US" sz="1900" dirty="0" smtClean="0">
                <a:latin typeface="07やさしさアンチック" panose="02000600000000000000" pitchFamily="50" charset="-128"/>
                <a:ea typeface="07やさしさアンチック" panose="02000600000000000000" pitchFamily="50" charset="-128"/>
              </a:rPr>
              <a:t>の</a:t>
            </a:r>
            <a:r>
              <a:rPr lang="ja-JP" altLang="en-US" sz="1900" dirty="0">
                <a:latin typeface="07やさしさアンチック" panose="02000600000000000000" pitchFamily="50" charset="-128"/>
                <a:ea typeface="07やさしさアンチック" panose="02000600000000000000" pitchFamily="50" charset="-128"/>
              </a:rPr>
              <a:t>ために開発しました。</a:t>
            </a:r>
          </a:p>
          <a:p>
            <a:pPr algn="l"/>
            <a:endParaRPr lang="en-US" altLang="ja-JP" sz="2200" b="1" dirty="0" smtClean="0"/>
          </a:p>
          <a:p>
            <a:endParaRPr kumimoji="1" lang="en-US" altLang="ja-JP" sz="4000" b="1" dirty="0"/>
          </a:p>
        </p:txBody>
      </p:sp>
      <p:sp>
        <p:nvSpPr>
          <p:cNvPr id="10" name="正方形/長方形 9"/>
          <p:cNvSpPr/>
          <p:nvPr/>
        </p:nvSpPr>
        <p:spPr>
          <a:xfrm>
            <a:off x="-9800" y="3151971"/>
            <a:ext cx="6858000" cy="503273"/>
          </a:xfrm>
          <a:prstGeom prst="rect">
            <a:avLst/>
          </a:prstGeom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-OTF タカハンド Std B" panose="020B0600000000000000" pitchFamily="34" charset="-128"/>
                <a:ea typeface="A-OTF タカハンド Std B" panose="020B0600000000000000" pitchFamily="34" charset="-128"/>
              </a:rPr>
              <a:t>座標の入力によるオブジェクトの配置</a:t>
            </a:r>
            <a:endParaRPr kumimoji="1" lang="ja-JP" alt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-OTF タカハンド Std B" panose="020B0600000000000000" pitchFamily="34" charset="-128"/>
              <a:ea typeface="A-OTF タカハンド Std B" panose="020B0600000000000000" pitchFamily="34" charset="-128"/>
            </a:endParaRPr>
          </a:p>
        </p:txBody>
      </p:sp>
      <p:sp>
        <p:nvSpPr>
          <p:cNvPr id="9" name="ホームベース 8"/>
          <p:cNvSpPr/>
          <p:nvPr/>
        </p:nvSpPr>
        <p:spPr>
          <a:xfrm>
            <a:off x="-3839" y="2659599"/>
            <a:ext cx="3599161" cy="456248"/>
          </a:xfrm>
          <a:prstGeom prst="homePlate">
            <a:avLst/>
          </a:prstGeom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latin typeface="A-OTF タカハンド Std B" panose="020B0600000000000000" pitchFamily="34" charset="-128"/>
                <a:ea typeface="A-OTF タカハンド Std B" panose="020B0600000000000000" pitchFamily="34" charset="-128"/>
              </a:rPr>
              <a:t>アピールポイント１</a:t>
            </a:r>
            <a:endParaRPr kumimoji="1" lang="ja-JP" altLang="en-US" sz="2400" dirty="0">
              <a:latin typeface="A-OTF タカハンド Std B" panose="020B0600000000000000" pitchFamily="34" charset="-128"/>
              <a:ea typeface="A-OTF タカハンド Std B" panose="020B0600000000000000" pitchFamily="34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-4932" y="3690919"/>
            <a:ext cx="6847350" cy="62647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移動のみではなく、座標を直接入力してオブジェクトを設置可能にするために、</a:t>
            </a:r>
          </a:p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  座標入力モードを追加し、０～９のキーを押して、座標を入力するようにしました</a:t>
            </a:r>
            <a:r>
              <a:rPr lang="ja-JP" altLang="en-US" sz="1600" b="1" dirty="0" smtClean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。</a:t>
            </a:r>
            <a:endParaRPr lang="ja-JP" altLang="en-US" sz="16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5" name="右矢印 14"/>
          <p:cNvSpPr/>
          <p:nvPr/>
        </p:nvSpPr>
        <p:spPr>
          <a:xfrm>
            <a:off x="3149097" y="4985206"/>
            <a:ext cx="567216" cy="38862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右矢印 50"/>
          <p:cNvSpPr/>
          <p:nvPr/>
        </p:nvSpPr>
        <p:spPr>
          <a:xfrm>
            <a:off x="3130778" y="8734004"/>
            <a:ext cx="525307" cy="38862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104215" y="5454957"/>
            <a:ext cx="754083" cy="1961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4705756" y="4668753"/>
            <a:ext cx="1284445" cy="38557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5961" y="7121955"/>
            <a:ext cx="6847350" cy="87687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フィールドを並べて設置する際に隙間ができないように、</a:t>
            </a:r>
          </a:p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  フィールド設置はメッシュのそれぞれＸ、Ｚの大きさず</a:t>
            </a:r>
            <a:r>
              <a:rPr lang="ja-JP" altLang="en-US" sz="1600" b="1" dirty="0" err="1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つ</a:t>
            </a:r>
            <a:r>
              <a:rPr lang="ja-JP" altLang="en-US" sz="16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座標をずらすようにし、</a:t>
            </a:r>
          </a:p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  位置調整をマス目移動のようにしました</a:t>
            </a:r>
            <a:r>
              <a:rPr lang="ja-JP" altLang="en-US" sz="1600" b="1" dirty="0" smtClean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。</a:t>
            </a:r>
            <a:endParaRPr lang="ja-JP" altLang="en-US" sz="16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2579" y="6613257"/>
            <a:ext cx="6858000" cy="503273"/>
          </a:xfrm>
          <a:prstGeom prst="rect">
            <a:avLst/>
          </a:prstGeom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-OTF タカハンド Std B" panose="020B0600000000000000" pitchFamily="34" charset="-128"/>
                <a:ea typeface="A-OTF タカハンド Std B" panose="020B0600000000000000" pitchFamily="34" charset="-128"/>
              </a:rPr>
              <a:t>フィールド設置の隙間のできないマス目移動</a:t>
            </a:r>
            <a:endParaRPr kumimoji="1" lang="ja-JP" alt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-OTF タカハンド Std B" panose="020B0600000000000000" pitchFamily="34" charset="-128"/>
              <a:ea typeface="A-OTF タカハンド Std B" panose="020B0600000000000000" pitchFamily="34" charset="-128"/>
            </a:endParaRPr>
          </a:p>
        </p:txBody>
      </p:sp>
      <p:sp>
        <p:nvSpPr>
          <p:cNvPr id="26" name="ホームベース 25"/>
          <p:cNvSpPr/>
          <p:nvPr/>
        </p:nvSpPr>
        <p:spPr>
          <a:xfrm>
            <a:off x="30496" y="6120885"/>
            <a:ext cx="3599161" cy="456248"/>
          </a:xfrm>
          <a:prstGeom prst="homePlate">
            <a:avLst/>
          </a:prstGeom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latin typeface="A-OTF タカハンド Std B" panose="020B0600000000000000" pitchFamily="34" charset="-128"/>
                <a:ea typeface="A-OTF タカハンド Std B" panose="020B0600000000000000" pitchFamily="34" charset="-128"/>
              </a:rPr>
              <a:t>アピールポイント</a:t>
            </a:r>
            <a:r>
              <a:rPr lang="ja-JP" altLang="en-US" sz="2400" dirty="0">
                <a:latin typeface="A-OTF タカハンド Std B" panose="020B0600000000000000" pitchFamily="34" charset="-128"/>
                <a:ea typeface="A-OTF タカハンド Std B" panose="020B0600000000000000" pitchFamily="34" charset="-128"/>
              </a:rPr>
              <a:t>２</a:t>
            </a:r>
            <a:endParaRPr kumimoji="1" lang="ja-JP" altLang="en-US" sz="2400" dirty="0">
              <a:latin typeface="A-OTF タカハンド Std B" panose="020B0600000000000000" pitchFamily="34" charset="-128"/>
              <a:ea typeface="A-OTF タカハンド Std B" panose="020B0600000000000000" pitchFamily="34" charset="-128"/>
            </a:endParaRPr>
          </a:p>
        </p:txBody>
      </p:sp>
      <p:sp>
        <p:nvSpPr>
          <p:cNvPr id="29" name="楕円 28"/>
          <p:cNvSpPr/>
          <p:nvPr/>
        </p:nvSpPr>
        <p:spPr>
          <a:xfrm>
            <a:off x="946084" y="8659498"/>
            <a:ext cx="1571398" cy="7995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/>
        </p:nvSpPr>
        <p:spPr>
          <a:xfrm>
            <a:off x="4765060" y="8575508"/>
            <a:ext cx="1301225" cy="7822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278299" y="-32767"/>
            <a:ext cx="43026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>
                <a:latin typeface="07ラノベPOP" panose="02000800000000000000" pitchFamily="50" charset="-128"/>
                <a:ea typeface="07ラノベPOP" panose="02000800000000000000" pitchFamily="50" charset="-128"/>
              </a:rPr>
              <a:t>STAGE</a:t>
            </a:r>
            <a:r>
              <a:rPr lang="ja-JP" altLang="en-US" sz="44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4400" dirty="0" smtClean="0">
                <a:latin typeface="07ラノベPOP" panose="02000800000000000000" pitchFamily="50" charset="-128"/>
                <a:ea typeface="07ラノベPOP" panose="02000800000000000000" pitchFamily="50" charset="-128"/>
              </a:rPr>
              <a:t>EDITOR</a:t>
            </a:r>
            <a:endParaRPr kumimoji="1" lang="ja-JP" altLang="en-US" sz="4400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2" b="5718"/>
          <a:stretch/>
        </p:blipFill>
        <p:spPr>
          <a:xfrm>
            <a:off x="3747015" y="4418204"/>
            <a:ext cx="3042234" cy="15569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7" name="上矢印 16"/>
          <p:cNvSpPr/>
          <p:nvPr/>
        </p:nvSpPr>
        <p:spPr>
          <a:xfrm>
            <a:off x="5486265" y="5413754"/>
            <a:ext cx="134112" cy="460551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吹き出し 18"/>
          <p:cNvSpPr/>
          <p:nvPr/>
        </p:nvSpPr>
        <p:spPr>
          <a:xfrm>
            <a:off x="432681" y="4818546"/>
            <a:ext cx="1694688" cy="406933"/>
          </a:xfrm>
          <a:prstGeom prst="wedgeRoundRectCallout">
            <a:avLst>
              <a:gd name="adj1" fmla="val -31205"/>
              <a:gd name="adj2" fmla="val 9229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(0.0, 100.0, 0.0)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761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532</TotalTime>
  <Words>181</Words>
  <Application>Microsoft Office PowerPoint</Application>
  <PresentationFormat>A4 210 x 297 mm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1" baseType="lpstr">
      <vt:lpstr>07やさしさアンチック</vt:lpstr>
      <vt:lpstr>07ラノベPOP</vt:lpstr>
      <vt:lpstr>A-OTF タカハンド Std B</vt:lpstr>
      <vt:lpstr>HGP教科書体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ワンシート企画(3D)</dc:title>
  <dc:creator>student</dc:creator>
  <cp:lastModifiedBy>OC</cp:lastModifiedBy>
  <cp:revision>42</cp:revision>
  <dcterms:created xsi:type="dcterms:W3CDTF">2022-04-11T00:17:03Z</dcterms:created>
  <dcterms:modified xsi:type="dcterms:W3CDTF">2022-10-12T05:17:20Z</dcterms:modified>
</cp:coreProperties>
</file>