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2434C-506C-4545-91A3-6B6F1EAA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829A31-A47D-469A-A1C1-F8AA6B9C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273A6-A211-417D-9CCF-004CA7DB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E95FD-17CF-49C8-9110-5B500C7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FC8E9-0828-4641-B37D-F56857B8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1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95740-97A6-43A0-84D0-0E5B62F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AB99D-8314-4BDD-8DAE-DBD8C917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1B5E9-7DB2-4479-BA85-74F3B59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6211B-0184-4333-B681-2655779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7F870-B3D9-4F5C-BC1F-14D4B994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73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1A5C69-BC71-4312-B2E9-118180F6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71C9D4-9229-4E81-B45B-60B806E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A011D-E4BE-4664-9AFB-8EA8B88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A10B5-C216-45BC-BC49-53DEC4D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98A55-D12D-4680-B780-5A5C53B6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6C673-C563-432F-AD8F-1619E0B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9BF45-BDF0-44D6-8FA7-8F43597E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27EAF-4128-4957-B0F0-1EE0348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97F91-0097-4840-81CA-259D2D6F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D4573-9653-4625-97F4-36CACAF8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0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12543-4E9A-48D9-BEFD-4CC48FB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3AABE-DE42-47EE-A845-9C4E1E92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AF6EC-1BC5-45D5-9F3B-85DC36BA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7F6F6-A843-4B11-A37B-A38B1F4C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5736A-CAF9-4904-A547-E21B04FF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55-9ED4-418B-BFBB-38AB5DA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17B52-BE01-4586-B52D-007C5200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99FF9-858D-48E5-9695-37B850EC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E2813F-8CD6-4662-B803-D2216EA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024936-1705-4FC4-950F-41446098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39CB8-A603-4810-9AB8-1B18DDF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3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108F3-F945-47E7-80D5-DC6BF5DA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9DFA9-5009-4AA8-AC39-29401E50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2658A-6095-421A-A40D-FA3E6619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976D44-488E-4C6D-9B7A-86926A80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67D432-48F2-4EAF-B978-7EB6E682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2FDF33-8EC1-4BBC-8E6B-EC7ADCA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9A8635-604F-4539-808F-798B916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D0371D-FCA2-49EE-8A8A-BAB632F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04599-8C63-4EE6-8BE6-6BC9102E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9811E8-DB45-4D64-99FB-C37D0232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822653-61C9-404C-9DA4-4BC040E8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A010D-364D-41EA-9E4F-694F94E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7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99F10A-A404-4369-8865-B846098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4BB7E7-1FA3-4A93-91B0-3DA84ADC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A4269C-41F3-439A-B1FB-1F55F151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2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7F146-0608-4B16-B6D6-AA41863D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ED4DF-AA5D-4E89-81A9-449FA865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51AEE-65A5-4C56-9E1C-51E80203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D866A-07E3-4A7B-BB77-EFAA92D9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63533-3929-4561-A044-220F8E8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CBA526-3A77-4FED-82DD-AC72C40D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207F1-970F-4864-9CF4-B23A530E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EF797C-D321-4D36-B217-479B1190D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36160-4308-470A-B5DC-D9E72599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F267-A5D4-4712-A631-A808DEE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D630B-F534-4568-BC4B-48E09242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1F35D-53ED-4E90-9C68-2B1B641A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C31E65-71A7-4EF4-9004-AD17456F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C51D45-664A-419E-A5A7-EBD1A719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A4E74B-EC73-4A9F-A0B0-911913B75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07F4-F5B0-454C-8DC1-2358A34DEBD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67294-3023-4343-B016-2779372D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36D5B-CBF1-4648-AC61-84DDB2EE0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743DF-D46C-4BE1-BA41-690031A84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C6E65E-AB29-45FF-A5DD-6B0E0209D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横浜国立大学理工学部</a:t>
            </a:r>
            <a:endParaRPr lang="en-US" altLang="ja-JP" dirty="0"/>
          </a:p>
          <a:p>
            <a:r>
              <a:rPr lang="ja-JP" altLang="en-US" dirty="0"/>
              <a:t>数物・電子情報系学科</a:t>
            </a:r>
            <a:endParaRPr lang="en-US" altLang="ja-JP" dirty="0"/>
          </a:p>
          <a:p>
            <a:r>
              <a:rPr lang="ja-JP" altLang="en-US" dirty="0"/>
              <a:t>電子情報システム</a:t>
            </a:r>
            <a:r>
              <a:rPr lang="en-US" altLang="ja-JP" dirty="0"/>
              <a:t>EP B4</a:t>
            </a:r>
          </a:p>
          <a:p>
            <a:r>
              <a:rPr lang="ja-JP" altLang="en-US" dirty="0"/>
              <a:t>西原翼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67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37E0567-4736-45FA-957B-346A06C8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06796"/>
            <a:ext cx="5334000" cy="4000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56CE708-4FA0-403B-ABDB-120E242F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06796"/>
            <a:ext cx="5334000" cy="4000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測定データの読み込み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lang="ja-JP" altLang="en-US" sz="2000" dirty="0"/>
              <a:t>バンドパス（</a:t>
            </a:r>
            <a:r>
              <a:rPr lang="en-US" altLang="ja-JP" sz="2000" dirty="0"/>
              <a:t>1.5~100 Hz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2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/>
              <a:t>. </a:t>
            </a:r>
            <a:r>
              <a:rPr kumimoji="1" lang="ja-JP" altLang="en-US" sz="2000" dirty="0"/>
              <a:t>全波整流（絶対値算出）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60966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4. </a:t>
            </a:r>
            <a:r>
              <a:rPr kumimoji="1" lang="ja-JP" altLang="en-US" sz="2000" dirty="0"/>
              <a:t>ロー</a:t>
            </a:r>
            <a:r>
              <a:rPr lang="ja-JP" altLang="en-US" sz="2000" dirty="0"/>
              <a:t>パス（</a:t>
            </a:r>
            <a:r>
              <a:rPr lang="en-US" altLang="ja-JP" sz="2000" dirty="0"/>
              <a:t>1 Hz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CE89A8E-3A34-427B-B7CA-5E5F70F3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5602"/>
            <a:ext cx="5334000" cy="40005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BB2FCBC-36F6-4F45-AD80-B99D86C4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560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5</a:t>
            </a:r>
            <a:r>
              <a:rPr kumimoji="1" lang="en-US" altLang="ja-JP" sz="2000" dirty="0"/>
              <a:t>. </a:t>
            </a:r>
            <a:r>
              <a:rPr lang="ja-JP" altLang="en-US" sz="2000" dirty="0"/>
              <a:t>オフセット除去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60966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6. </a:t>
            </a:r>
            <a:r>
              <a:rPr kumimoji="1" lang="ja-JP" altLang="en-US" sz="2000" dirty="0"/>
              <a:t>各筋力ごとの最大値で</a:t>
            </a:r>
            <a:r>
              <a:rPr lang="ja-JP" altLang="en-US" sz="2000" dirty="0"/>
              <a:t>正規化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E7BFD5-00D9-41B2-BC0D-243857DB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5602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C814A7-0274-4752-8D12-DEB2BA4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560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2555934" y="1422969"/>
            <a:ext cx="708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7.</a:t>
            </a:r>
            <a:r>
              <a:rPr lang="ja-JP" altLang="en-US" sz="2000" dirty="0"/>
              <a:t> 各チャンネルの総和が各時間において</a:t>
            </a:r>
            <a:r>
              <a:rPr lang="en-US" altLang="ja-JP" sz="2000" dirty="0"/>
              <a:t>1</a:t>
            </a:r>
            <a:r>
              <a:rPr lang="ja-JP" altLang="en-US" sz="2000" dirty="0"/>
              <a:t>になるように調整</a:t>
            </a:r>
            <a:endParaRPr kumimoji="1"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A9C066F-2BBB-40E8-BDCB-D9861856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560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MATLAB課題</vt:lpstr>
      <vt:lpstr>実験結果</vt:lpstr>
      <vt:lpstr>実験結果</vt:lpstr>
      <vt:lpstr>実験結果</vt:lpstr>
      <vt:lpstr>実験結果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MATLAB課題</dc:title>
  <dc:creator>西原 翼</dc:creator>
  <cp:lastModifiedBy>西原 翼</cp:lastModifiedBy>
  <cp:revision>3</cp:revision>
  <dcterms:created xsi:type="dcterms:W3CDTF">2020-04-07T08:21:04Z</dcterms:created>
  <dcterms:modified xsi:type="dcterms:W3CDTF">2020-04-07T08:41:59Z</dcterms:modified>
</cp:coreProperties>
</file>