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26E63-3A8B-32CF-3AEA-24F1C3419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E0766A-D9A8-04BB-05EE-DFB938785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0A3FEC-BF9F-B90B-8B11-A2D08A6E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D0D-0262-492D-A3F9-0997A5E00F99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DD0AC-ACCD-7FBA-87D1-B2DA85AD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5B2DF6-3128-9502-DE8C-89115DE6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2C3D-BD62-45F8-B5B4-E5E96525E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29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E62A3-BCC6-F77B-1F77-0B6AC8DD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D81079-020E-6C5E-39B5-0AC5DFD2A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AB7D72-FB0F-4639-718F-01578CC3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D0D-0262-492D-A3F9-0997A5E00F99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1405F2-07E0-C940-FC44-73C61CEE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0C94F2-BCBF-FDB6-2245-670E8C27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2C3D-BD62-45F8-B5B4-E5E96525E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86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F7643D-BCCD-3213-366A-FC4D13E26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E5D287-9691-F97F-C79F-45741D39C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4232BC-95ED-7402-6E3A-DE9EE49E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D0D-0262-492D-A3F9-0997A5E00F99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248710-9BB5-4EF9-E1C5-2487F95E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7F7DAC-8C5F-A258-DD20-873593AE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2C3D-BD62-45F8-B5B4-E5E96525E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86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874E2-EF06-AC8E-F905-8CC85912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55A3EC-F5F4-7C76-2930-65A713786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EA9C1C-442D-F3E8-0D7E-B0A03AC8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D0D-0262-492D-A3F9-0997A5E00F99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756C5F-85A8-F6C1-6EAA-18EE4F84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10B4A-D37F-6BD9-E509-FF6E9DC7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2C3D-BD62-45F8-B5B4-E5E96525E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83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A34C2-0110-A100-4785-62899C9C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50304A-E015-0C4B-6D18-FEAEBD827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992F7B-C595-9F51-831C-82F9C103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D0D-0262-492D-A3F9-0997A5E00F99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455F74-8082-73E7-4E23-F7AFAC56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39CA9E-163B-A823-A7FF-124FDC63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2C3D-BD62-45F8-B5B4-E5E96525E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28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4CE41-9CA6-8B84-BD91-50B7D6D3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10CC1-BDA6-B921-59C0-45BEA1B7B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043B46-3235-F3E2-02CD-46A61A1D0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8DBC6F-D66D-335E-31FC-8E59FE23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D0D-0262-492D-A3F9-0997A5E00F99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02C850-0C67-2CEE-3869-4FA0B16F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75360C-9FE0-66DF-BD14-8F0FA48B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2C3D-BD62-45F8-B5B4-E5E96525E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63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383B74-F6A3-13A3-FCBF-80D33BFB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D31475-1B92-974B-9C11-6481C75FE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69801B-FFD6-B1F5-E207-79DBBC516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FF3AC4-DBA3-4C65-02CB-8659290B2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D4364D-6264-050D-D70D-4448FF164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C4A7183-E959-7AB2-4AE2-24CB8303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D0D-0262-492D-A3F9-0997A5E00F99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0DBA5F9-3BE8-39E6-07FC-A1E9BE0C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10BFBA7-220F-40BA-1798-2375B826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2C3D-BD62-45F8-B5B4-E5E96525E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46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223DA-F5DF-8725-643F-2E35B2C0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5CEA094-814D-44FB-5AAC-3774AA61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D0D-0262-492D-A3F9-0997A5E00F99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DBED64-813A-9A19-39CC-BD7BD5ED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27D860-5B7E-B5FC-6608-268D8BF8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2C3D-BD62-45F8-B5B4-E5E96525E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23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9AB5A7-6904-EB67-03B2-A3212322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D0D-0262-492D-A3F9-0997A5E00F99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AA8BEC-098A-6DDE-D0A9-4BD4FC53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F29A09-8E00-5B11-26D8-884A049F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2C3D-BD62-45F8-B5B4-E5E96525E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17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D689F-3F81-4C85-4336-8A43BAA4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F3FB20-09F5-C4B8-6924-5E2B53D93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436448-FFFD-7F57-81ED-B1C75AA36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1D325-0751-CD59-9B2C-2513877C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D0D-0262-492D-A3F9-0997A5E00F99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DE162-D85F-067C-0770-51AFB735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048BF6-A583-3D4B-A48C-B0158C27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2C3D-BD62-45F8-B5B4-E5E96525E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14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66601-7A38-DA12-215A-75E9B6E3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D6CDFB-7BF9-B54E-6F06-51FF28F4D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A1DD95-09AC-A9F7-EF0F-A90D83BD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2F20A5-13AE-7038-2083-4C67C7A5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D0D-0262-492D-A3F9-0997A5E00F99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A44A83-F651-3FA7-7725-DB4514BB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2B5CA4-F18A-EED2-3377-D7AD6F05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2C3D-BD62-45F8-B5B4-E5E96525E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51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E267764-BDAC-35EF-14E2-E42D7816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768AFD-8149-6602-C06F-B6B5DB967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D5B0BA-EC06-2D17-3665-76266B9A8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CD0D-0262-492D-A3F9-0997A5E00F99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520212-65CB-DC9C-0ECA-1623A95F1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625CEE-6D98-4194-0231-A6A94E4DE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C2C3D-BD62-45F8-B5B4-E5E96525E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29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8BEB0A14-7281-E36C-7DE2-B1279C79EBAF}"/>
              </a:ext>
            </a:extLst>
          </p:cNvPr>
          <p:cNvCxnSpPr>
            <a:cxnSpLocks/>
          </p:cNvCxnSpPr>
          <p:nvPr/>
        </p:nvCxnSpPr>
        <p:spPr>
          <a:xfrm>
            <a:off x="267086" y="547342"/>
            <a:ext cx="9421859" cy="0"/>
          </a:xfrm>
          <a:prstGeom prst="straightConnector1">
            <a:avLst/>
          </a:prstGeom>
          <a:ln w="292100">
            <a:solidFill>
              <a:schemeClr val="bg1">
                <a:lumMod val="75000"/>
              </a:schemeClr>
            </a:solidFill>
            <a:round/>
            <a:headEnd type="none"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6F09F45E-2435-2B35-A310-31B690AB4AD7}"/>
              </a:ext>
            </a:extLst>
          </p:cNvPr>
          <p:cNvGrpSpPr/>
          <p:nvPr/>
        </p:nvGrpSpPr>
        <p:grpSpPr>
          <a:xfrm>
            <a:off x="255798" y="1158874"/>
            <a:ext cx="2494358" cy="2576975"/>
            <a:chOff x="1407082" y="1003134"/>
            <a:chExt cx="2494358" cy="2576975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A949EFE5-F859-DE9C-584E-AA9EE015511F}"/>
                </a:ext>
              </a:extLst>
            </p:cNvPr>
            <p:cNvSpPr/>
            <p:nvPr/>
          </p:nvSpPr>
          <p:spPr>
            <a:xfrm>
              <a:off x="1407082" y="1003134"/>
              <a:ext cx="2494358" cy="257697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B3BEA4EC-CE51-8DE2-4B00-2C01DDD5CADB}"/>
                </a:ext>
              </a:extLst>
            </p:cNvPr>
            <p:cNvGrpSpPr/>
            <p:nvPr/>
          </p:nvGrpSpPr>
          <p:grpSpPr>
            <a:xfrm>
              <a:off x="1848014" y="1234970"/>
              <a:ext cx="891337" cy="528341"/>
              <a:chOff x="1022986" y="3870202"/>
              <a:chExt cx="891337" cy="528341"/>
            </a:xfrm>
          </p:grpSpPr>
          <p:pic>
            <p:nvPicPr>
              <p:cNvPr id="6" name="Picture 6">
                <a:extLst>
                  <a:ext uri="{FF2B5EF4-FFF2-40B4-BE49-F238E27FC236}">
                    <a16:creationId xmlns:a16="http://schemas.microsoft.com/office/drawing/2014/main" id="{84DFB607-8926-71D3-5413-0128FFFFCD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022986" y="3870202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8714D85-CA33-3A0F-9DCB-BB1BDE67A952}"/>
                  </a:ext>
                </a:extLst>
              </p:cNvPr>
              <p:cNvSpPr txBox="1"/>
              <p:nvPr/>
            </p:nvSpPr>
            <p:spPr>
              <a:xfrm>
                <a:off x="1245845" y="3965827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2123B18F-8318-5DE7-43C6-E6F3637DB19D}"/>
                </a:ext>
              </a:extLst>
            </p:cNvPr>
            <p:cNvGrpSpPr/>
            <p:nvPr/>
          </p:nvGrpSpPr>
          <p:grpSpPr>
            <a:xfrm>
              <a:off x="1649835" y="1763281"/>
              <a:ext cx="891337" cy="528341"/>
              <a:chOff x="650557" y="4471625"/>
              <a:chExt cx="891337" cy="528341"/>
            </a:xfrm>
          </p:grpSpPr>
          <p:pic>
            <p:nvPicPr>
              <p:cNvPr id="9" name="Picture 6">
                <a:extLst>
                  <a:ext uri="{FF2B5EF4-FFF2-40B4-BE49-F238E27FC236}">
                    <a16:creationId xmlns:a16="http://schemas.microsoft.com/office/drawing/2014/main" id="{4AB67CD4-5CFB-92B9-1D12-CEC52B3D7D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650557" y="4471625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6DB058E-FDBF-56A9-14A1-CE6291241D7A}"/>
                  </a:ext>
                </a:extLst>
              </p:cNvPr>
              <p:cNvSpPr txBox="1"/>
              <p:nvPr/>
            </p:nvSpPr>
            <p:spPr>
              <a:xfrm>
                <a:off x="885214" y="4564846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5ADEE15A-11B5-2919-650B-71E0A4012859}"/>
                </a:ext>
              </a:extLst>
            </p:cNvPr>
            <p:cNvGrpSpPr/>
            <p:nvPr/>
          </p:nvGrpSpPr>
          <p:grpSpPr>
            <a:xfrm>
              <a:off x="2267713" y="2068114"/>
              <a:ext cx="891337" cy="528341"/>
              <a:chOff x="1442685" y="4703346"/>
              <a:chExt cx="891337" cy="528341"/>
            </a:xfrm>
          </p:grpSpPr>
          <p:pic>
            <p:nvPicPr>
              <p:cNvPr id="12" name="Picture 6">
                <a:extLst>
                  <a:ext uri="{FF2B5EF4-FFF2-40B4-BE49-F238E27FC236}">
                    <a16:creationId xmlns:a16="http://schemas.microsoft.com/office/drawing/2014/main" id="{8058A8E2-0B41-0E57-E6A1-9587EEA5F1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442685" y="4703346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EADE543-1C18-364A-3DCD-E85E8A4C0A5F}"/>
                  </a:ext>
                </a:extLst>
              </p:cNvPr>
              <p:cNvSpPr txBox="1"/>
              <p:nvPr/>
            </p:nvSpPr>
            <p:spPr>
              <a:xfrm>
                <a:off x="1698444" y="4804119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852AB986-B314-0114-B360-89A8EC98172F}"/>
                </a:ext>
              </a:extLst>
            </p:cNvPr>
            <p:cNvGrpSpPr/>
            <p:nvPr/>
          </p:nvGrpSpPr>
          <p:grpSpPr>
            <a:xfrm>
              <a:off x="1582597" y="2412529"/>
              <a:ext cx="891337" cy="528341"/>
              <a:chOff x="815191" y="5129951"/>
              <a:chExt cx="891337" cy="528341"/>
            </a:xfrm>
          </p:grpSpPr>
          <p:pic>
            <p:nvPicPr>
              <p:cNvPr id="15" name="Picture 6">
                <a:extLst>
                  <a:ext uri="{FF2B5EF4-FFF2-40B4-BE49-F238E27FC236}">
                    <a16:creationId xmlns:a16="http://schemas.microsoft.com/office/drawing/2014/main" id="{51ABA91D-E678-2969-28BE-8206AC91C1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815191" y="5129951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C8FC21E-37BB-54ED-8089-FEA0667C1BA6}"/>
                  </a:ext>
                </a:extLst>
              </p:cNvPr>
              <p:cNvSpPr txBox="1"/>
              <p:nvPr/>
            </p:nvSpPr>
            <p:spPr>
              <a:xfrm>
                <a:off x="1046992" y="5211217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F560C464-DF6D-7F0E-C61F-70F1F1EDAB24}"/>
                </a:ext>
              </a:extLst>
            </p:cNvPr>
            <p:cNvGrpSpPr/>
            <p:nvPr/>
          </p:nvGrpSpPr>
          <p:grpSpPr>
            <a:xfrm>
              <a:off x="2182198" y="2726448"/>
              <a:ext cx="891337" cy="528341"/>
              <a:chOff x="1559442" y="5604626"/>
              <a:chExt cx="891337" cy="528341"/>
            </a:xfrm>
          </p:grpSpPr>
          <p:pic>
            <p:nvPicPr>
              <p:cNvPr id="18" name="Picture 6">
                <a:extLst>
                  <a:ext uri="{FF2B5EF4-FFF2-40B4-BE49-F238E27FC236}">
                    <a16:creationId xmlns:a16="http://schemas.microsoft.com/office/drawing/2014/main" id="{0F8DB090-9629-FCCA-2D39-DC93DA7A9E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559442" y="5604626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B5D08DC-C933-8507-C026-E7337886B627}"/>
                  </a:ext>
                </a:extLst>
              </p:cNvPr>
              <p:cNvSpPr txBox="1"/>
              <p:nvPr/>
            </p:nvSpPr>
            <p:spPr>
              <a:xfrm>
                <a:off x="1772132" y="5668210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A8D27387-26F9-F08E-DFD5-1CA6AB1AD537}"/>
                </a:ext>
              </a:extLst>
            </p:cNvPr>
            <p:cNvGrpSpPr/>
            <p:nvPr/>
          </p:nvGrpSpPr>
          <p:grpSpPr>
            <a:xfrm>
              <a:off x="2833227" y="2428156"/>
              <a:ext cx="891337" cy="528341"/>
              <a:chOff x="2312418" y="5021901"/>
              <a:chExt cx="891337" cy="528341"/>
            </a:xfrm>
          </p:grpSpPr>
          <p:pic>
            <p:nvPicPr>
              <p:cNvPr id="21" name="Picture 6">
                <a:extLst>
                  <a:ext uri="{FF2B5EF4-FFF2-40B4-BE49-F238E27FC236}">
                    <a16:creationId xmlns:a16="http://schemas.microsoft.com/office/drawing/2014/main" id="{3788E79C-ED45-457D-119F-C1889F5F07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2312418" y="5021901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12D32BC-AEF3-2A20-D32F-B2C49242050D}"/>
                  </a:ext>
                </a:extLst>
              </p:cNvPr>
              <p:cNvSpPr txBox="1"/>
              <p:nvPr/>
            </p:nvSpPr>
            <p:spPr>
              <a:xfrm>
                <a:off x="2545712" y="5117122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ACAB51DF-265A-E023-0567-09B8CAE77F02}"/>
                </a:ext>
              </a:extLst>
            </p:cNvPr>
            <p:cNvGrpSpPr/>
            <p:nvPr/>
          </p:nvGrpSpPr>
          <p:grpSpPr>
            <a:xfrm>
              <a:off x="2474104" y="1361564"/>
              <a:ext cx="891337" cy="528341"/>
              <a:chOff x="1230795" y="3591222"/>
              <a:chExt cx="891337" cy="528341"/>
            </a:xfrm>
          </p:grpSpPr>
          <p:pic>
            <p:nvPicPr>
              <p:cNvPr id="24" name="Picture 6">
                <a:extLst>
                  <a:ext uri="{FF2B5EF4-FFF2-40B4-BE49-F238E27FC236}">
                    <a16:creationId xmlns:a16="http://schemas.microsoft.com/office/drawing/2014/main" id="{CC73D908-4A9E-76EA-48D8-E10EAE283F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230795" y="3591222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8D4C228-6E6F-8D23-E710-4C0EA15BCE78}"/>
                  </a:ext>
                </a:extLst>
              </p:cNvPr>
              <p:cNvSpPr txBox="1"/>
              <p:nvPr/>
            </p:nvSpPr>
            <p:spPr>
              <a:xfrm>
                <a:off x="1453654" y="3686847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D58A884A-9D5E-2149-C554-53CA634A9558}"/>
              </a:ext>
            </a:extLst>
          </p:cNvPr>
          <p:cNvGrpSpPr/>
          <p:nvPr/>
        </p:nvGrpSpPr>
        <p:grpSpPr>
          <a:xfrm>
            <a:off x="218698" y="4085315"/>
            <a:ext cx="2494358" cy="2576975"/>
            <a:chOff x="1407082" y="1003134"/>
            <a:chExt cx="2494358" cy="2576975"/>
          </a:xfrm>
        </p:grpSpPr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262BBBF7-2289-D3AF-2AD2-373A0E86A333}"/>
                </a:ext>
              </a:extLst>
            </p:cNvPr>
            <p:cNvSpPr/>
            <p:nvPr/>
          </p:nvSpPr>
          <p:spPr>
            <a:xfrm>
              <a:off x="1407082" y="1003134"/>
              <a:ext cx="2494358" cy="2576975"/>
            </a:xfrm>
            <a:prstGeom prst="ellipse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A595CAB1-F1EC-CB02-AB5B-8F8773779108}"/>
                </a:ext>
              </a:extLst>
            </p:cNvPr>
            <p:cNvGrpSpPr/>
            <p:nvPr/>
          </p:nvGrpSpPr>
          <p:grpSpPr>
            <a:xfrm>
              <a:off x="2621377" y="1475652"/>
              <a:ext cx="891337" cy="528341"/>
              <a:chOff x="1796349" y="4110884"/>
              <a:chExt cx="891337" cy="528341"/>
            </a:xfrm>
          </p:grpSpPr>
          <p:pic>
            <p:nvPicPr>
              <p:cNvPr id="94" name="Picture 6">
                <a:extLst>
                  <a:ext uri="{FF2B5EF4-FFF2-40B4-BE49-F238E27FC236}">
                    <a16:creationId xmlns:a16="http://schemas.microsoft.com/office/drawing/2014/main" id="{20658A4D-DE8F-A24E-BFFB-D06AF58D4C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796349" y="4110884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9AA66C25-FF81-55EA-A30D-3E7D3E061311}"/>
                  </a:ext>
                </a:extLst>
              </p:cNvPr>
              <p:cNvSpPr txBox="1"/>
              <p:nvPr/>
            </p:nvSpPr>
            <p:spPr>
              <a:xfrm>
                <a:off x="2019208" y="4206509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3CA99EAD-18D1-29AC-25DC-EE94F35E5652}"/>
                </a:ext>
              </a:extLst>
            </p:cNvPr>
            <p:cNvGrpSpPr/>
            <p:nvPr/>
          </p:nvGrpSpPr>
          <p:grpSpPr>
            <a:xfrm>
              <a:off x="1692286" y="1571277"/>
              <a:ext cx="891337" cy="528341"/>
              <a:chOff x="693008" y="4279621"/>
              <a:chExt cx="891337" cy="528341"/>
            </a:xfrm>
          </p:grpSpPr>
          <p:pic>
            <p:nvPicPr>
              <p:cNvPr id="92" name="Picture 6">
                <a:extLst>
                  <a:ext uri="{FF2B5EF4-FFF2-40B4-BE49-F238E27FC236}">
                    <a16:creationId xmlns:a16="http://schemas.microsoft.com/office/drawing/2014/main" id="{6F817639-20E8-5110-ED4A-A4D1BDBF0A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693008" y="4279621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4C146ADB-9CDB-56FA-FC75-4408DA8E5CDD}"/>
                  </a:ext>
                </a:extLst>
              </p:cNvPr>
              <p:cNvSpPr txBox="1"/>
              <p:nvPr/>
            </p:nvSpPr>
            <p:spPr>
              <a:xfrm>
                <a:off x="927665" y="4372842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2437C6B3-5FE8-0EB9-50D2-B2F365005E85}"/>
                </a:ext>
              </a:extLst>
            </p:cNvPr>
            <p:cNvGrpSpPr/>
            <p:nvPr/>
          </p:nvGrpSpPr>
          <p:grpSpPr>
            <a:xfrm>
              <a:off x="1737054" y="2234234"/>
              <a:ext cx="891337" cy="528341"/>
              <a:chOff x="969648" y="4951656"/>
              <a:chExt cx="891337" cy="528341"/>
            </a:xfrm>
          </p:grpSpPr>
          <p:pic>
            <p:nvPicPr>
              <p:cNvPr id="88" name="Picture 6">
                <a:extLst>
                  <a:ext uri="{FF2B5EF4-FFF2-40B4-BE49-F238E27FC236}">
                    <a16:creationId xmlns:a16="http://schemas.microsoft.com/office/drawing/2014/main" id="{47036338-3F9E-56A7-D5C4-B76E967542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969648" y="4951656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1EBE1C8-AE94-A7E1-E91C-5DAC817B04C3}"/>
                  </a:ext>
                </a:extLst>
              </p:cNvPr>
              <p:cNvSpPr txBox="1"/>
              <p:nvPr/>
            </p:nvSpPr>
            <p:spPr>
              <a:xfrm>
                <a:off x="1201449" y="5032922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829034D6-693E-8858-96E7-A46A174AC52E}"/>
                </a:ext>
              </a:extLst>
            </p:cNvPr>
            <p:cNvGrpSpPr/>
            <p:nvPr/>
          </p:nvGrpSpPr>
          <p:grpSpPr>
            <a:xfrm>
              <a:off x="2318758" y="2811316"/>
              <a:ext cx="891337" cy="528341"/>
              <a:chOff x="1696002" y="5689494"/>
              <a:chExt cx="891337" cy="528341"/>
            </a:xfrm>
          </p:grpSpPr>
          <p:pic>
            <p:nvPicPr>
              <p:cNvPr id="86" name="Picture 6">
                <a:extLst>
                  <a:ext uri="{FF2B5EF4-FFF2-40B4-BE49-F238E27FC236}">
                    <a16:creationId xmlns:a16="http://schemas.microsoft.com/office/drawing/2014/main" id="{F8E1AD08-B4AF-BA60-5909-1EAC4D5C3F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696002" y="5689494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9A98099-C978-197B-E534-3BA3A3BB0C92}"/>
                  </a:ext>
                </a:extLst>
              </p:cNvPr>
              <p:cNvSpPr txBox="1"/>
              <p:nvPr/>
            </p:nvSpPr>
            <p:spPr>
              <a:xfrm>
                <a:off x="1908692" y="5753078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799F89C5-5D81-27BE-7B4F-8982B9B36E5E}"/>
                </a:ext>
              </a:extLst>
            </p:cNvPr>
            <p:cNvGrpSpPr/>
            <p:nvPr/>
          </p:nvGrpSpPr>
          <p:grpSpPr>
            <a:xfrm>
              <a:off x="2732424" y="2125781"/>
              <a:ext cx="891337" cy="528341"/>
              <a:chOff x="1489115" y="4355439"/>
              <a:chExt cx="891337" cy="528341"/>
            </a:xfrm>
          </p:grpSpPr>
          <p:pic>
            <p:nvPicPr>
              <p:cNvPr id="82" name="Picture 6">
                <a:extLst>
                  <a:ext uri="{FF2B5EF4-FFF2-40B4-BE49-F238E27FC236}">
                    <a16:creationId xmlns:a16="http://schemas.microsoft.com/office/drawing/2014/main" id="{FF7C67E8-6CC9-E6BC-61CE-5C88BE4ADB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489115" y="4355439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E9DC73F-D10B-869B-F6D0-3ED01B95D3F5}"/>
                  </a:ext>
                </a:extLst>
              </p:cNvPr>
              <p:cNvSpPr txBox="1"/>
              <p:nvPr/>
            </p:nvSpPr>
            <p:spPr>
              <a:xfrm>
                <a:off x="1711974" y="4451064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</p:grpSp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8C8C2482-2BC5-27A1-37C8-12E477D718FC}"/>
              </a:ext>
            </a:extLst>
          </p:cNvPr>
          <p:cNvGrpSpPr/>
          <p:nvPr/>
        </p:nvGrpSpPr>
        <p:grpSpPr>
          <a:xfrm>
            <a:off x="3642105" y="4035568"/>
            <a:ext cx="2494358" cy="2576975"/>
            <a:chOff x="1407082" y="1003134"/>
            <a:chExt cx="2494358" cy="2576975"/>
          </a:xfrm>
        </p:grpSpPr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DCA4C937-4BAA-7701-A3FB-C5F6431B4794}"/>
                </a:ext>
              </a:extLst>
            </p:cNvPr>
            <p:cNvSpPr/>
            <p:nvPr/>
          </p:nvSpPr>
          <p:spPr>
            <a:xfrm>
              <a:off x="1407082" y="1003134"/>
              <a:ext cx="2494358" cy="257697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2D3F5932-E105-BCCD-6AA1-7B4325FD1228}"/>
                </a:ext>
              </a:extLst>
            </p:cNvPr>
            <p:cNvGrpSpPr/>
            <p:nvPr/>
          </p:nvGrpSpPr>
          <p:grpSpPr>
            <a:xfrm>
              <a:off x="2621377" y="1475652"/>
              <a:ext cx="891337" cy="528341"/>
              <a:chOff x="1796349" y="4110884"/>
              <a:chExt cx="891337" cy="528341"/>
            </a:xfrm>
          </p:grpSpPr>
          <p:pic>
            <p:nvPicPr>
              <p:cNvPr id="111" name="Picture 6">
                <a:extLst>
                  <a:ext uri="{FF2B5EF4-FFF2-40B4-BE49-F238E27FC236}">
                    <a16:creationId xmlns:a16="http://schemas.microsoft.com/office/drawing/2014/main" id="{C3C5C141-0E36-1D2C-11DB-C157B3F940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796349" y="4110884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215E226D-5088-17F5-63D2-C18DD0CD65C2}"/>
                  </a:ext>
                </a:extLst>
              </p:cNvPr>
              <p:cNvSpPr txBox="1"/>
              <p:nvPr/>
            </p:nvSpPr>
            <p:spPr>
              <a:xfrm>
                <a:off x="2019208" y="4206509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DA1F7DDD-472D-7CE1-C5BF-62609B9E30F9}"/>
                </a:ext>
              </a:extLst>
            </p:cNvPr>
            <p:cNvGrpSpPr/>
            <p:nvPr/>
          </p:nvGrpSpPr>
          <p:grpSpPr>
            <a:xfrm>
              <a:off x="1692286" y="1571277"/>
              <a:ext cx="891337" cy="528341"/>
              <a:chOff x="693008" y="4279621"/>
              <a:chExt cx="891337" cy="528341"/>
            </a:xfrm>
          </p:grpSpPr>
          <p:pic>
            <p:nvPicPr>
              <p:cNvPr id="109" name="Picture 6">
                <a:extLst>
                  <a:ext uri="{FF2B5EF4-FFF2-40B4-BE49-F238E27FC236}">
                    <a16:creationId xmlns:a16="http://schemas.microsoft.com/office/drawing/2014/main" id="{CDF7A682-D0D0-15FE-267C-893B8B3E81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693008" y="4279621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FC0CBF4C-C2A4-0907-4A56-7EE7BDD7EE32}"/>
                  </a:ext>
                </a:extLst>
              </p:cNvPr>
              <p:cNvSpPr txBox="1"/>
              <p:nvPr/>
            </p:nvSpPr>
            <p:spPr>
              <a:xfrm>
                <a:off x="927665" y="4372842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00" name="グループ化 99">
              <a:extLst>
                <a:ext uri="{FF2B5EF4-FFF2-40B4-BE49-F238E27FC236}">
                  <a16:creationId xmlns:a16="http://schemas.microsoft.com/office/drawing/2014/main" id="{7DD3DF25-C3C7-3388-5459-EF995EF3121F}"/>
                </a:ext>
              </a:extLst>
            </p:cNvPr>
            <p:cNvGrpSpPr/>
            <p:nvPr/>
          </p:nvGrpSpPr>
          <p:grpSpPr>
            <a:xfrm>
              <a:off x="1737054" y="2234234"/>
              <a:ext cx="891337" cy="528341"/>
              <a:chOff x="969648" y="4951656"/>
              <a:chExt cx="891337" cy="528341"/>
            </a:xfrm>
          </p:grpSpPr>
          <p:pic>
            <p:nvPicPr>
              <p:cNvPr id="107" name="Picture 6">
                <a:extLst>
                  <a:ext uri="{FF2B5EF4-FFF2-40B4-BE49-F238E27FC236}">
                    <a16:creationId xmlns:a16="http://schemas.microsoft.com/office/drawing/2014/main" id="{91521A19-009D-3812-0E8E-CA4B85CEAD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969648" y="4951656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B6119D35-E6E5-C405-EE82-832CEA97AAC0}"/>
                  </a:ext>
                </a:extLst>
              </p:cNvPr>
              <p:cNvSpPr txBox="1"/>
              <p:nvPr/>
            </p:nvSpPr>
            <p:spPr>
              <a:xfrm>
                <a:off x="1201449" y="5032922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CF0A484E-4CED-D3D3-B8FA-4BBC5588D85F}"/>
                </a:ext>
              </a:extLst>
            </p:cNvPr>
            <p:cNvGrpSpPr/>
            <p:nvPr/>
          </p:nvGrpSpPr>
          <p:grpSpPr>
            <a:xfrm>
              <a:off x="2318758" y="2811316"/>
              <a:ext cx="891337" cy="528341"/>
              <a:chOff x="1696002" y="5689494"/>
              <a:chExt cx="891337" cy="528341"/>
            </a:xfrm>
          </p:grpSpPr>
          <p:pic>
            <p:nvPicPr>
              <p:cNvPr id="105" name="Picture 6">
                <a:extLst>
                  <a:ext uri="{FF2B5EF4-FFF2-40B4-BE49-F238E27FC236}">
                    <a16:creationId xmlns:a16="http://schemas.microsoft.com/office/drawing/2014/main" id="{98A06FD9-0DB5-F141-120C-C7091A0797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696002" y="5689494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90F78C89-5AEA-DA4B-F7DC-56F665407D3E}"/>
                  </a:ext>
                </a:extLst>
              </p:cNvPr>
              <p:cNvSpPr txBox="1"/>
              <p:nvPr/>
            </p:nvSpPr>
            <p:spPr>
              <a:xfrm>
                <a:off x="1908692" y="5753078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52EE9815-D2B7-CCB2-2071-0BC821873C60}"/>
                </a:ext>
              </a:extLst>
            </p:cNvPr>
            <p:cNvGrpSpPr/>
            <p:nvPr/>
          </p:nvGrpSpPr>
          <p:grpSpPr>
            <a:xfrm>
              <a:off x="2732424" y="2125781"/>
              <a:ext cx="891337" cy="528341"/>
              <a:chOff x="1489115" y="4355439"/>
              <a:chExt cx="891337" cy="528341"/>
            </a:xfrm>
          </p:grpSpPr>
          <p:pic>
            <p:nvPicPr>
              <p:cNvPr id="103" name="Picture 6">
                <a:extLst>
                  <a:ext uri="{FF2B5EF4-FFF2-40B4-BE49-F238E27FC236}">
                    <a16:creationId xmlns:a16="http://schemas.microsoft.com/office/drawing/2014/main" id="{5073E7F2-CF3B-F1F9-9D21-0EB67E2F10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489115" y="4355439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2994024F-C1C9-CF10-0969-53B5F6AA1379}"/>
                  </a:ext>
                </a:extLst>
              </p:cNvPr>
              <p:cNvSpPr txBox="1"/>
              <p:nvPr/>
            </p:nvSpPr>
            <p:spPr>
              <a:xfrm>
                <a:off x="1711974" y="4451064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3B6A35D4-EBA9-437A-90B3-5C6E40E48344}"/>
              </a:ext>
            </a:extLst>
          </p:cNvPr>
          <p:cNvGrpSpPr/>
          <p:nvPr/>
        </p:nvGrpSpPr>
        <p:grpSpPr>
          <a:xfrm>
            <a:off x="7023489" y="4065128"/>
            <a:ext cx="2494358" cy="2576975"/>
            <a:chOff x="1407082" y="1003134"/>
            <a:chExt cx="2494358" cy="2576975"/>
          </a:xfrm>
        </p:grpSpPr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7657EB72-55D6-03AE-BF80-53039A21FD6D}"/>
                </a:ext>
              </a:extLst>
            </p:cNvPr>
            <p:cNvSpPr/>
            <p:nvPr/>
          </p:nvSpPr>
          <p:spPr>
            <a:xfrm>
              <a:off x="1407082" y="1003134"/>
              <a:ext cx="2494358" cy="2576975"/>
            </a:xfrm>
            <a:prstGeom prst="ellipse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648C57F1-52CA-8010-33A8-C2A022B34DF5}"/>
                </a:ext>
              </a:extLst>
            </p:cNvPr>
            <p:cNvGrpSpPr/>
            <p:nvPr/>
          </p:nvGrpSpPr>
          <p:grpSpPr>
            <a:xfrm>
              <a:off x="2621377" y="1475652"/>
              <a:ext cx="891337" cy="528341"/>
              <a:chOff x="1796349" y="4110884"/>
              <a:chExt cx="891337" cy="528341"/>
            </a:xfrm>
          </p:grpSpPr>
          <p:pic>
            <p:nvPicPr>
              <p:cNvPr id="128" name="Picture 6">
                <a:extLst>
                  <a:ext uri="{FF2B5EF4-FFF2-40B4-BE49-F238E27FC236}">
                    <a16:creationId xmlns:a16="http://schemas.microsoft.com/office/drawing/2014/main" id="{B87FAE20-5C5C-D590-485B-85C7F487E3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796349" y="4110884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F49890CE-B7BF-00FF-B9EC-D7703E047D9D}"/>
                  </a:ext>
                </a:extLst>
              </p:cNvPr>
              <p:cNvSpPr txBox="1"/>
              <p:nvPr/>
            </p:nvSpPr>
            <p:spPr>
              <a:xfrm>
                <a:off x="2019208" y="4206509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83ECE5DB-B131-5603-F99E-D13C4028FD6A}"/>
                </a:ext>
              </a:extLst>
            </p:cNvPr>
            <p:cNvGrpSpPr/>
            <p:nvPr/>
          </p:nvGrpSpPr>
          <p:grpSpPr>
            <a:xfrm>
              <a:off x="1692286" y="1571277"/>
              <a:ext cx="891337" cy="528341"/>
              <a:chOff x="693008" y="4279621"/>
              <a:chExt cx="891337" cy="528341"/>
            </a:xfrm>
          </p:grpSpPr>
          <p:pic>
            <p:nvPicPr>
              <p:cNvPr id="126" name="Picture 6">
                <a:extLst>
                  <a:ext uri="{FF2B5EF4-FFF2-40B4-BE49-F238E27FC236}">
                    <a16:creationId xmlns:a16="http://schemas.microsoft.com/office/drawing/2014/main" id="{4F09DC1C-AB29-D5D1-FE6F-2462237CEA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693008" y="4279621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96C2C33F-B924-D59C-C4EF-0C405BE067C5}"/>
                  </a:ext>
                </a:extLst>
              </p:cNvPr>
              <p:cNvSpPr txBox="1"/>
              <p:nvPr/>
            </p:nvSpPr>
            <p:spPr>
              <a:xfrm>
                <a:off x="927665" y="4372842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7406198E-1306-A82A-A592-12291A3A087A}"/>
                </a:ext>
              </a:extLst>
            </p:cNvPr>
            <p:cNvGrpSpPr/>
            <p:nvPr/>
          </p:nvGrpSpPr>
          <p:grpSpPr>
            <a:xfrm>
              <a:off x="1737054" y="2234234"/>
              <a:ext cx="891337" cy="528341"/>
              <a:chOff x="969648" y="4951656"/>
              <a:chExt cx="891337" cy="528341"/>
            </a:xfrm>
          </p:grpSpPr>
          <p:pic>
            <p:nvPicPr>
              <p:cNvPr id="124" name="Picture 6">
                <a:extLst>
                  <a:ext uri="{FF2B5EF4-FFF2-40B4-BE49-F238E27FC236}">
                    <a16:creationId xmlns:a16="http://schemas.microsoft.com/office/drawing/2014/main" id="{A11E3075-0A39-F899-03A5-E638598EAD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969648" y="4951656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539EBE15-4803-FCD1-8DFB-4FBA832D05E3}"/>
                  </a:ext>
                </a:extLst>
              </p:cNvPr>
              <p:cNvSpPr txBox="1"/>
              <p:nvPr/>
            </p:nvSpPr>
            <p:spPr>
              <a:xfrm>
                <a:off x="1201449" y="5032922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E475029C-CD9F-EFCE-2BD5-E96B26FCE543}"/>
                </a:ext>
              </a:extLst>
            </p:cNvPr>
            <p:cNvGrpSpPr/>
            <p:nvPr/>
          </p:nvGrpSpPr>
          <p:grpSpPr>
            <a:xfrm>
              <a:off x="2318758" y="2811316"/>
              <a:ext cx="891337" cy="528341"/>
              <a:chOff x="1696002" y="5689494"/>
              <a:chExt cx="891337" cy="528341"/>
            </a:xfrm>
          </p:grpSpPr>
          <p:pic>
            <p:nvPicPr>
              <p:cNvPr id="122" name="Picture 6">
                <a:extLst>
                  <a:ext uri="{FF2B5EF4-FFF2-40B4-BE49-F238E27FC236}">
                    <a16:creationId xmlns:a16="http://schemas.microsoft.com/office/drawing/2014/main" id="{BA9F9F4E-7C28-9B83-39AE-D323BB0902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696002" y="5689494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D627DDE0-DB1D-60DE-E47A-32104B0CA3BB}"/>
                  </a:ext>
                </a:extLst>
              </p:cNvPr>
              <p:cNvSpPr txBox="1"/>
              <p:nvPr/>
            </p:nvSpPr>
            <p:spPr>
              <a:xfrm>
                <a:off x="1908692" y="5753078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89C67C17-BD24-CC73-80DB-57D895D11264}"/>
                </a:ext>
              </a:extLst>
            </p:cNvPr>
            <p:cNvGrpSpPr/>
            <p:nvPr/>
          </p:nvGrpSpPr>
          <p:grpSpPr>
            <a:xfrm>
              <a:off x="2732424" y="2125781"/>
              <a:ext cx="891337" cy="528341"/>
              <a:chOff x="1489115" y="4355439"/>
              <a:chExt cx="891337" cy="528341"/>
            </a:xfrm>
          </p:grpSpPr>
          <p:pic>
            <p:nvPicPr>
              <p:cNvPr id="120" name="Picture 6">
                <a:extLst>
                  <a:ext uri="{FF2B5EF4-FFF2-40B4-BE49-F238E27FC236}">
                    <a16:creationId xmlns:a16="http://schemas.microsoft.com/office/drawing/2014/main" id="{CAF10BD4-20ED-DE2F-E7C3-4902768E78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489115" y="4355439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EABC9A37-8360-875E-1BA5-9A556C3163C3}"/>
                  </a:ext>
                </a:extLst>
              </p:cNvPr>
              <p:cNvSpPr txBox="1"/>
              <p:nvPr/>
            </p:nvSpPr>
            <p:spPr>
              <a:xfrm>
                <a:off x="1711974" y="4451064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</p:grp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3F11EFF-41D3-338A-CE37-9774E072A107}"/>
              </a:ext>
            </a:extLst>
          </p:cNvPr>
          <p:cNvSpPr txBox="1"/>
          <p:nvPr/>
        </p:nvSpPr>
        <p:spPr>
          <a:xfrm>
            <a:off x="1068829" y="253911"/>
            <a:ext cx="1109278" cy="53860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35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Day</a:t>
            </a:r>
            <a:r>
              <a:rPr lang="ja-JP" altLang="en-US" sz="35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 </a:t>
            </a:r>
            <a:r>
              <a:rPr lang="en-US" altLang="ja-JP" sz="35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1</a:t>
            </a:r>
            <a:endParaRPr kumimoji="1" lang="ja-JP" altLang="en-US" sz="35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游ゴシック" panose="020B0400000000000000" pitchFamily="50" charset="-128"/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2A0E1114-1F07-B509-A929-E7755F0B5B36}"/>
              </a:ext>
            </a:extLst>
          </p:cNvPr>
          <p:cNvSpPr txBox="1"/>
          <p:nvPr/>
        </p:nvSpPr>
        <p:spPr>
          <a:xfrm>
            <a:off x="4394818" y="249928"/>
            <a:ext cx="1109278" cy="53860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35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Day</a:t>
            </a:r>
            <a:r>
              <a:rPr lang="ja-JP" altLang="en-US" sz="35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 </a:t>
            </a:r>
            <a:r>
              <a:rPr lang="en-US" altLang="ja-JP" sz="35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2</a:t>
            </a:r>
            <a:endParaRPr kumimoji="1" lang="ja-JP" altLang="en-US" sz="35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游ゴシック" panose="020B0400000000000000" pitchFamily="50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085FFAB3-B14A-E6C5-A8C3-48AD747E8FC5}"/>
              </a:ext>
            </a:extLst>
          </p:cNvPr>
          <p:cNvSpPr txBox="1"/>
          <p:nvPr/>
        </p:nvSpPr>
        <p:spPr>
          <a:xfrm>
            <a:off x="7720807" y="251808"/>
            <a:ext cx="1109278" cy="53860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35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Day</a:t>
            </a:r>
            <a:r>
              <a:rPr lang="ja-JP" altLang="en-US" sz="35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 </a:t>
            </a:r>
            <a:r>
              <a:rPr lang="en-US" altLang="ja-JP" sz="35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3</a:t>
            </a:r>
            <a:endParaRPr kumimoji="1" lang="ja-JP" altLang="en-US" sz="35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游ゴシック" panose="020B0400000000000000" pitchFamily="50" charset="-128"/>
            </a:endParaRPr>
          </a:p>
        </p:txBody>
      </p:sp>
      <p:sp>
        <p:nvSpPr>
          <p:cNvPr id="138" name="二等辺三角形 137">
            <a:extLst>
              <a:ext uri="{FF2B5EF4-FFF2-40B4-BE49-F238E27FC236}">
                <a16:creationId xmlns:a16="http://schemas.microsoft.com/office/drawing/2014/main" id="{AFBFBEF0-9CAE-5FAE-DF18-0A3A28240C8A}"/>
              </a:ext>
            </a:extLst>
          </p:cNvPr>
          <p:cNvSpPr/>
          <p:nvPr/>
        </p:nvSpPr>
        <p:spPr>
          <a:xfrm rot="5400000">
            <a:off x="2500619" y="2156091"/>
            <a:ext cx="1466425" cy="39365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二等辺三角形 138">
            <a:extLst>
              <a:ext uri="{FF2B5EF4-FFF2-40B4-BE49-F238E27FC236}">
                <a16:creationId xmlns:a16="http://schemas.microsoft.com/office/drawing/2014/main" id="{0E28EAC1-DEAC-3D4A-FDE7-C3DBF8CCAEDA}"/>
              </a:ext>
            </a:extLst>
          </p:cNvPr>
          <p:cNvSpPr/>
          <p:nvPr/>
        </p:nvSpPr>
        <p:spPr>
          <a:xfrm rot="5400000">
            <a:off x="2469866" y="5086574"/>
            <a:ext cx="1466425" cy="39365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二等辺三角形 139">
            <a:extLst>
              <a:ext uri="{FF2B5EF4-FFF2-40B4-BE49-F238E27FC236}">
                <a16:creationId xmlns:a16="http://schemas.microsoft.com/office/drawing/2014/main" id="{771EF36A-42A3-D63E-EC14-AC9E3D79E216}"/>
              </a:ext>
            </a:extLst>
          </p:cNvPr>
          <p:cNvSpPr/>
          <p:nvPr/>
        </p:nvSpPr>
        <p:spPr>
          <a:xfrm rot="5400000">
            <a:off x="5906062" y="2133691"/>
            <a:ext cx="1466425" cy="39365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二等辺三角形 140">
            <a:extLst>
              <a:ext uri="{FF2B5EF4-FFF2-40B4-BE49-F238E27FC236}">
                <a16:creationId xmlns:a16="http://schemas.microsoft.com/office/drawing/2014/main" id="{579780F5-6DC3-B313-8CC5-2F86757A1200}"/>
              </a:ext>
            </a:extLst>
          </p:cNvPr>
          <p:cNvSpPr/>
          <p:nvPr/>
        </p:nvSpPr>
        <p:spPr>
          <a:xfrm rot="5400000">
            <a:off x="5901551" y="5086574"/>
            <a:ext cx="1466425" cy="39365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楕円 150">
            <a:extLst>
              <a:ext uri="{FF2B5EF4-FFF2-40B4-BE49-F238E27FC236}">
                <a16:creationId xmlns:a16="http://schemas.microsoft.com/office/drawing/2014/main" id="{583CAE3E-89D7-0C32-4453-B0A0809C24DA}"/>
              </a:ext>
            </a:extLst>
          </p:cNvPr>
          <p:cNvSpPr/>
          <p:nvPr/>
        </p:nvSpPr>
        <p:spPr>
          <a:xfrm>
            <a:off x="9981136" y="1229035"/>
            <a:ext cx="569735" cy="588605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770AB87-22FC-E961-2237-73EFB2498F70}"/>
              </a:ext>
            </a:extLst>
          </p:cNvPr>
          <p:cNvSpPr/>
          <p:nvPr/>
        </p:nvSpPr>
        <p:spPr>
          <a:xfrm>
            <a:off x="83126" y="123019"/>
            <a:ext cx="11970327" cy="661196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62919EB6-5C91-8320-DC5C-DF91465960BF}"/>
              </a:ext>
            </a:extLst>
          </p:cNvPr>
          <p:cNvSpPr txBox="1"/>
          <p:nvPr/>
        </p:nvSpPr>
        <p:spPr>
          <a:xfrm>
            <a:off x="10673631" y="1169137"/>
            <a:ext cx="1079013" cy="64357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kumimoji="1" lang="en-US" altLang="ja-JP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Subgroup</a:t>
            </a:r>
          </a:p>
          <a:p>
            <a:pPr>
              <a:lnSpc>
                <a:spcPts val="2640"/>
              </a:lnSpc>
            </a:pPr>
            <a:r>
              <a:rPr kumimoji="1" lang="en-US" altLang="ja-JP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observed</a:t>
            </a:r>
            <a:endParaRPr kumimoji="1" lang="ja-JP" altLang="en-US" sz="20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游ゴシック" panose="020B0400000000000000" pitchFamily="50" charset="-128"/>
            </a:endParaRPr>
          </a:p>
        </p:txBody>
      </p:sp>
      <p:sp>
        <p:nvSpPr>
          <p:cNvPr id="155" name="楕円 154">
            <a:extLst>
              <a:ext uri="{FF2B5EF4-FFF2-40B4-BE49-F238E27FC236}">
                <a16:creationId xmlns:a16="http://schemas.microsoft.com/office/drawing/2014/main" id="{C85D6DA9-D0DF-DBCD-5534-2F3E9A09DBF8}"/>
              </a:ext>
            </a:extLst>
          </p:cNvPr>
          <p:cNvSpPr/>
          <p:nvPr/>
        </p:nvSpPr>
        <p:spPr>
          <a:xfrm>
            <a:off x="9981135" y="2088008"/>
            <a:ext cx="569735" cy="588605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29AC12A1-25F6-BAC8-DFAA-2E14AC23281C}"/>
              </a:ext>
            </a:extLst>
          </p:cNvPr>
          <p:cNvSpPr txBox="1"/>
          <p:nvPr/>
        </p:nvSpPr>
        <p:spPr>
          <a:xfrm>
            <a:off x="10673631" y="2035542"/>
            <a:ext cx="1267976" cy="64357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kumimoji="1" lang="en-US" altLang="ja-JP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Subgroup</a:t>
            </a:r>
          </a:p>
          <a:p>
            <a:pPr>
              <a:lnSpc>
                <a:spcPts val="2640"/>
              </a:lnSpc>
            </a:pPr>
            <a:r>
              <a:rPr kumimoji="1" lang="en-US" altLang="ja-JP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unobserved</a:t>
            </a:r>
            <a:endParaRPr kumimoji="1" lang="ja-JP" altLang="en-US" sz="20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游ゴシック" panose="020B0400000000000000" pitchFamily="50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B582ED0-C59F-BA65-3DD4-1C09EC449F1A}"/>
              </a:ext>
            </a:extLst>
          </p:cNvPr>
          <p:cNvGrpSpPr/>
          <p:nvPr/>
        </p:nvGrpSpPr>
        <p:grpSpPr>
          <a:xfrm>
            <a:off x="1634136" y="1913381"/>
            <a:ext cx="1013647" cy="654126"/>
            <a:chOff x="2174968" y="4596179"/>
            <a:chExt cx="1076235" cy="720328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A0A6BCF-AD9B-1309-2420-38F8CA35AA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6953" b="54582"/>
            <a:stretch/>
          </p:blipFill>
          <p:spPr>
            <a:xfrm flipH="1">
              <a:off x="2174968" y="4596179"/>
              <a:ext cx="1076235" cy="720328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63A46C8F-778E-9F52-3D96-E8C0CDB86590}"/>
                </a:ext>
              </a:extLst>
            </p:cNvPr>
            <p:cNvSpPr txBox="1"/>
            <p:nvPr/>
          </p:nvSpPr>
          <p:spPr>
            <a:xfrm>
              <a:off x="2620581" y="4666298"/>
              <a:ext cx="343535" cy="3050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ja-JP" altLang="en-US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rPr>
                <a:t>♂</a:t>
              </a:r>
              <a:endParaRPr kumimoji="1" lang="en-US" altLang="ja-JP" b="1" dirty="0">
                <a:solidFill>
                  <a:schemeClr val="bg1"/>
                </a:solidFill>
                <a:latin typeface="Segoe UI Black" panose="020B0A02040204020203" pitchFamily="34" charset="0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1DBF627-7790-0DA9-4ADD-1C7F43C1B331}"/>
              </a:ext>
            </a:extLst>
          </p:cNvPr>
          <p:cNvGrpSpPr/>
          <p:nvPr/>
        </p:nvGrpSpPr>
        <p:grpSpPr>
          <a:xfrm>
            <a:off x="7014994" y="1153348"/>
            <a:ext cx="2494358" cy="2576975"/>
            <a:chOff x="1407082" y="1003134"/>
            <a:chExt cx="2494358" cy="2576975"/>
          </a:xfrm>
        </p:grpSpPr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35F6A7D5-B695-8299-CF45-E0D250CB4567}"/>
                </a:ext>
              </a:extLst>
            </p:cNvPr>
            <p:cNvSpPr/>
            <p:nvPr/>
          </p:nvSpPr>
          <p:spPr>
            <a:xfrm>
              <a:off x="1407082" y="1003134"/>
              <a:ext cx="2494358" cy="257697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D31E60AC-B8C8-46B4-6730-E8C1DECF32C1}"/>
                </a:ext>
              </a:extLst>
            </p:cNvPr>
            <p:cNvGrpSpPr/>
            <p:nvPr/>
          </p:nvGrpSpPr>
          <p:grpSpPr>
            <a:xfrm>
              <a:off x="1848014" y="1234970"/>
              <a:ext cx="891337" cy="528341"/>
              <a:chOff x="1022986" y="3870202"/>
              <a:chExt cx="891337" cy="528341"/>
            </a:xfrm>
          </p:grpSpPr>
          <p:pic>
            <p:nvPicPr>
              <p:cNvPr id="161" name="Picture 6">
                <a:extLst>
                  <a:ext uri="{FF2B5EF4-FFF2-40B4-BE49-F238E27FC236}">
                    <a16:creationId xmlns:a16="http://schemas.microsoft.com/office/drawing/2014/main" id="{F7718F37-325D-307D-0D9C-F4E44CFCF8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022986" y="3870202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046AAACD-1683-893F-7941-E80A7AB7CCFF}"/>
                  </a:ext>
                </a:extLst>
              </p:cNvPr>
              <p:cNvSpPr txBox="1"/>
              <p:nvPr/>
            </p:nvSpPr>
            <p:spPr>
              <a:xfrm>
                <a:off x="1245845" y="3965827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B3446CAF-AAA8-2A8D-A798-C60B4AB904CB}"/>
                </a:ext>
              </a:extLst>
            </p:cNvPr>
            <p:cNvGrpSpPr/>
            <p:nvPr/>
          </p:nvGrpSpPr>
          <p:grpSpPr>
            <a:xfrm>
              <a:off x="1649835" y="1763281"/>
              <a:ext cx="891337" cy="528341"/>
              <a:chOff x="650557" y="4471625"/>
              <a:chExt cx="891337" cy="528341"/>
            </a:xfrm>
          </p:grpSpPr>
          <p:pic>
            <p:nvPicPr>
              <p:cNvPr id="159" name="Picture 6">
                <a:extLst>
                  <a:ext uri="{FF2B5EF4-FFF2-40B4-BE49-F238E27FC236}">
                    <a16:creationId xmlns:a16="http://schemas.microsoft.com/office/drawing/2014/main" id="{BF6D9A27-670B-711F-6D82-0F58E20489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650557" y="4471625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ED70E6AF-8A5E-E59D-D3BC-6A3631C9548F}"/>
                  </a:ext>
                </a:extLst>
              </p:cNvPr>
              <p:cNvSpPr txBox="1"/>
              <p:nvPr/>
            </p:nvSpPr>
            <p:spPr>
              <a:xfrm>
                <a:off x="885214" y="4564846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68D7EAFA-0475-29E5-0A76-693930EC2338}"/>
                </a:ext>
              </a:extLst>
            </p:cNvPr>
            <p:cNvGrpSpPr/>
            <p:nvPr/>
          </p:nvGrpSpPr>
          <p:grpSpPr>
            <a:xfrm>
              <a:off x="2267713" y="2068114"/>
              <a:ext cx="891337" cy="528341"/>
              <a:chOff x="1442685" y="4703346"/>
              <a:chExt cx="891337" cy="528341"/>
            </a:xfrm>
          </p:grpSpPr>
          <p:pic>
            <p:nvPicPr>
              <p:cNvPr id="157" name="Picture 6">
                <a:extLst>
                  <a:ext uri="{FF2B5EF4-FFF2-40B4-BE49-F238E27FC236}">
                    <a16:creationId xmlns:a16="http://schemas.microsoft.com/office/drawing/2014/main" id="{CDF3B4B8-4F98-7987-C676-A4D9326627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442685" y="4703346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03A0BCC2-C6F6-6024-B9F8-8B0F90C84C65}"/>
                  </a:ext>
                </a:extLst>
              </p:cNvPr>
              <p:cNvSpPr txBox="1"/>
              <p:nvPr/>
            </p:nvSpPr>
            <p:spPr>
              <a:xfrm>
                <a:off x="1698444" y="4804119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07281F2C-0349-F4C4-066D-7C08284C9B6F}"/>
                </a:ext>
              </a:extLst>
            </p:cNvPr>
            <p:cNvGrpSpPr/>
            <p:nvPr/>
          </p:nvGrpSpPr>
          <p:grpSpPr>
            <a:xfrm>
              <a:off x="1582597" y="2412529"/>
              <a:ext cx="891337" cy="528341"/>
              <a:chOff x="815191" y="5129951"/>
              <a:chExt cx="891337" cy="528341"/>
            </a:xfrm>
          </p:grpSpPr>
          <p:pic>
            <p:nvPicPr>
              <p:cNvPr id="148" name="Picture 6">
                <a:extLst>
                  <a:ext uri="{FF2B5EF4-FFF2-40B4-BE49-F238E27FC236}">
                    <a16:creationId xmlns:a16="http://schemas.microsoft.com/office/drawing/2014/main" id="{B0636995-20E3-C7B2-B110-8881000EA8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815191" y="5129951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FA3D9B59-4D7F-0FBD-82AF-F8961F21029C}"/>
                  </a:ext>
                </a:extLst>
              </p:cNvPr>
              <p:cNvSpPr txBox="1"/>
              <p:nvPr/>
            </p:nvSpPr>
            <p:spPr>
              <a:xfrm>
                <a:off x="1046992" y="5211217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BEF8C752-F967-8426-5D09-56353E5BCA41}"/>
                </a:ext>
              </a:extLst>
            </p:cNvPr>
            <p:cNvGrpSpPr/>
            <p:nvPr/>
          </p:nvGrpSpPr>
          <p:grpSpPr>
            <a:xfrm>
              <a:off x="2182198" y="2726448"/>
              <a:ext cx="891337" cy="528341"/>
              <a:chOff x="1559442" y="5604626"/>
              <a:chExt cx="891337" cy="528341"/>
            </a:xfrm>
          </p:grpSpPr>
          <p:pic>
            <p:nvPicPr>
              <p:cNvPr id="146" name="Picture 6">
                <a:extLst>
                  <a:ext uri="{FF2B5EF4-FFF2-40B4-BE49-F238E27FC236}">
                    <a16:creationId xmlns:a16="http://schemas.microsoft.com/office/drawing/2014/main" id="{E06D0C4F-0173-0176-75AD-27E80E449E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559442" y="5604626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8F57A2CA-1898-A64A-5FEF-F9ADC11F9E4B}"/>
                  </a:ext>
                </a:extLst>
              </p:cNvPr>
              <p:cNvSpPr txBox="1"/>
              <p:nvPr/>
            </p:nvSpPr>
            <p:spPr>
              <a:xfrm>
                <a:off x="1772132" y="5668210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6A11BB9B-3971-C534-F843-5E31C6DD1FB1}"/>
                </a:ext>
              </a:extLst>
            </p:cNvPr>
            <p:cNvGrpSpPr/>
            <p:nvPr/>
          </p:nvGrpSpPr>
          <p:grpSpPr>
            <a:xfrm>
              <a:off x="2833227" y="2428156"/>
              <a:ext cx="891337" cy="528341"/>
              <a:chOff x="2312418" y="5021901"/>
              <a:chExt cx="891337" cy="528341"/>
            </a:xfrm>
          </p:grpSpPr>
          <p:pic>
            <p:nvPicPr>
              <p:cNvPr id="144" name="Picture 6">
                <a:extLst>
                  <a:ext uri="{FF2B5EF4-FFF2-40B4-BE49-F238E27FC236}">
                    <a16:creationId xmlns:a16="http://schemas.microsoft.com/office/drawing/2014/main" id="{C6E8EAD3-17C0-8F3B-163E-8DC2503A3D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2312418" y="5021901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05F74822-3498-59A6-F2A7-A79F4A6B1330}"/>
                  </a:ext>
                </a:extLst>
              </p:cNvPr>
              <p:cNvSpPr txBox="1"/>
              <p:nvPr/>
            </p:nvSpPr>
            <p:spPr>
              <a:xfrm>
                <a:off x="2545712" y="5117122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FBB0B424-A6A6-2875-AD97-660969B7A2E6}"/>
                </a:ext>
              </a:extLst>
            </p:cNvPr>
            <p:cNvGrpSpPr/>
            <p:nvPr/>
          </p:nvGrpSpPr>
          <p:grpSpPr>
            <a:xfrm>
              <a:off x="2474104" y="1361564"/>
              <a:ext cx="891337" cy="528341"/>
              <a:chOff x="1230795" y="3591222"/>
              <a:chExt cx="891337" cy="528341"/>
            </a:xfrm>
          </p:grpSpPr>
          <p:pic>
            <p:nvPicPr>
              <p:cNvPr id="142" name="Picture 6">
                <a:extLst>
                  <a:ext uri="{FF2B5EF4-FFF2-40B4-BE49-F238E27FC236}">
                    <a16:creationId xmlns:a16="http://schemas.microsoft.com/office/drawing/2014/main" id="{A9792FFF-FF8A-C2B8-2384-59051CE695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230795" y="3591222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65D3B092-0584-9F43-2C66-6443A2566AA1}"/>
                  </a:ext>
                </a:extLst>
              </p:cNvPr>
              <p:cNvSpPr txBox="1"/>
              <p:nvPr/>
            </p:nvSpPr>
            <p:spPr>
              <a:xfrm>
                <a:off x="1453654" y="3686847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</p:grp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A065D57F-F0C3-261A-3FDD-076CCFD5EFE7}"/>
              </a:ext>
            </a:extLst>
          </p:cNvPr>
          <p:cNvGrpSpPr/>
          <p:nvPr/>
        </p:nvGrpSpPr>
        <p:grpSpPr>
          <a:xfrm>
            <a:off x="8393332" y="1907855"/>
            <a:ext cx="1013647" cy="654126"/>
            <a:chOff x="2174968" y="4596179"/>
            <a:chExt cx="1076235" cy="720328"/>
          </a:xfrm>
        </p:grpSpPr>
        <p:pic>
          <p:nvPicPr>
            <p:cNvPr id="164" name="図 163">
              <a:extLst>
                <a:ext uri="{FF2B5EF4-FFF2-40B4-BE49-F238E27FC236}">
                  <a16:creationId xmlns:a16="http://schemas.microsoft.com/office/drawing/2014/main" id="{C93C9B76-5533-5855-C97D-1F46B724B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6953" b="54582"/>
            <a:stretch/>
          </p:blipFill>
          <p:spPr>
            <a:xfrm flipH="1">
              <a:off x="2174968" y="4596179"/>
              <a:ext cx="1076235" cy="720328"/>
            </a:xfrm>
            <a:prstGeom prst="rect">
              <a:avLst/>
            </a:prstGeom>
          </p:spPr>
        </p:pic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id="{37438F1D-28E9-D7BF-AC75-442C937888D8}"/>
                </a:ext>
              </a:extLst>
            </p:cNvPr>
            <p:cNvSpPr txBox="1"/>
            <p:nvPr/>
          </p:nvSpPr>
          <p:spPr>
            <a:xfrm>
              <a:off x="2620581" y="4666298"/>
              <a:ext cx="343535" cy="3050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ja-JP" altLang="en-US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rPr>
                <a:t>♂</a:t>
              </a:r>
              <a:endParaRPr kumimoji="1" lang="en-US" altLang="ja-JP" b="1" dirty="0">
                <a:solidFill>
                  <a:schemeClr val="bg1"/>
                </a:solidFill>
                <a:latin typeface="Segoe UI Black" panose="020B0A02040204020203" pitchFamily="34" charset="0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36800BBA-D4D2-4282-6DE6-1E73CAF21D6A}"/>
              </a:ext>
            </a:extLst>
          </p:cNvPr>
          <p:cNvGrpSpPr/>
          <p:nvPr/>
        </p:nvGrpSpPr>
        <p:grpSpPr>
          <a:xfrm>
            <a:off x="3648290" y="1152781"/>
            <a:ext cx="2494358" cy="2576975"/>
            <a:chOff x="1407082" y="1003134"/>
            <a:chExt cx="2494358" cy="2576975"/>
          </a:xfrm>
        </p:grpSpPr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B0F892CA-09B7-5178-2292-920D0DA047F0}"/>
                </a:ext>
              </a:extLst>
            </p:cNvPr>
            <p:cNvSpPr/>
            <p:nvPr/>
          </p:nvSpPr>
          <p:spPr>
            <a:xfrm>
              <a:off x="1407082" y="1003134"/>
              <a:ext cx="2494358" cy="2576975"/>
            </a:xfrm>
            <a:prstGeom prst="ellipse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68" name="グループ化 167">
              <a:extLst>
                <a:ext uri="{FF2B5EF4-FFF2-40B4-BE49-F238E27FC236}">
                  <a16:creationId xmlns:a16="http://schemas.microsoft.com/office/drawing/2014/main" id="{F4EE6C93-5901-B47A-9FFD-6D3D186B39B3}"/>
                </a:ext>
              </a:extLst>
            </p:cNvPr>
            <p:cNvGrpSpPr/>
            <p:nvPr/>
          </p:nvGrpSpPr>
          <p:grpSpPr>
            <a:xfrm>
              <a:off x="1848014" y="1234970"/>
              <a:ext cx="891337" cy="528341"/>
              <a:chOff x="1022986" y="3870202"/>
              <a:chExt cx="891337" cy="528341"/>
            </a:xfrm>
          </p:grpSpPr>
          <p:pic>
            <p:nvPicPr>
              <p:cNvPr id="187" name="Picture 6">
                <a:extLst>
                  <a:ext uri="{FF2B5EF4-FFF2-40B4-BE49-F238E27FC236}">
                    <a16:creationId xmlns:a16="http://schemas.microsoft.com/office/drawing/2014/main" id="{A689FCBE-7DA7-C4F6-80A5-6832D359D2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022986" y="3870202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D1CFAE36-2BDE-8424-26C8-C79C80D53F9C}"/>
                  </a:ext>
                </a:extLst>
              </p:cNvPr>
              <p:cNvSpPr txBox="1"/>
              <p:nvPr/>
            </p:nvSpPr>
            <p:spPr>
              <a:xfrm>
                <a:off x="1245845" y="3965827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69" name="グループ化 168">
              <a:extLst>
                <a:ext uri="{FF2B5EF4-FFF2-40B4-BE49-F238E27FC236}">
                  <a16:creationId xmlns:a16="http://schemas.microsoft.com/office/drawing/2014/main" id="{5A5AA464-5FC2-F67A-3CED-4DE5F49287E3}"/>
                </a:ext>
              </a:extLst>
            </p:cNvPr>
            <p:cNvGrpSpPr/>
            <p:nvPr/>
          </p:nvGrpSpPr>
          <p:grpSpPr>
            <a:xfrm>
              <a:off x="1649835" y="1763281"/>
              <a:ext cx="891337" cy="528341"/>
              <a:chOff x="650557" y="4471625"/>
              <a:chExt cx="891337" cy="528341"/>
            </a:xfrm>
          </p:grpSpPr>
          <p:pic>
            <p:nvPicPr>
              <p:cNvPr id="185" name="Picture 6">
                <a:extLst>
                  <a:ext uri="{FF2B5EF4-FFF2-40B4-BE49-F238E27FC236}">
                    <a16:creationId xmlns:a16="http://schemas.microsoft.com/office/drawing/2014/main" id="{3E0E5AD0-CF7B-604C-62B5-A4E88B53D2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650557" y="4471625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6" name="テキスト ボックス 185">
                <a:extLst>
                  <a:ext uri="{FF2B5EF4-FFF2-40B4-BE49-F238E27FC236}">
                    <a16:creationId xmlns:a16="http://schemas.microsoft.com/office/drawing/2014/main" id="{D868FFBA-1CAE-D724-CC3C-0433B58A1DE0}"/>
                  </a:ext>
                </a:extLst>
              </p:cNvPr>
              <p:cNvSpPr txBox="1"/>
              <p:nvPr/>
            </p:nvSpPr>
            <p:spPr>
              <a:xfrm>
                <a:off x="885214" y="4564846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00C46D42-1103-EFAE-B6AC-6E3A9574237E}"/>
                </a:ext>
              </a:extLst>
            </p:cNvPr>
            <p:cNvGrpSpPr/>
            <p:nvPr/>
          </p:nvGrpSpPr>
          <p:grpSpPr>
            <a:xfrm>
              <a:off x="2267713" y="2068114"/>
              <a:ext cx="891337" cy="528341"/>
              <a:chOff x="1442685" y="4703346"/>
              <a:chExt cx="891337" cy="528341"/>
            </a:xfrm>
          </p:grpSpPr>
          <p:pic>
            <p:nvPicPr>
              <p:cNvPr id="183" name="Picture 6">
                <a:extLst>
                  <a:ext uri="{FF2B5EF4-FFF2-40B4-BE49-F238E27FC236}">
                    <a16:creationId xmlns:a16="http://schemas.microsoft.com/office/drawing/2014/main" id="{CDD28D55-3F7E-2AF9-3F68-8E2B7E7FCB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442685" y="4703346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84845FDA-7CF5-372E-8056-7282835F4466}"/>
                  </a:ext>
                </a:extLst>
              </p:cNvPr>
              <p:cNvSpPr txBox="1"/>
              <p:nvPr/>
            </p:nvSpPr>
            <p:spPr>
              <a:xfrm>
                <a:off x="1698444" y="4804119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71" name="グループ化 170">
              <a:extLst>
                <a:ext uri="{FF2B5EF4-FFF2-40B4-BE49-F238E27FC236}">
                  <a16:creationId xmlns:a16="http://schemas.microsoft.com/office/drawing/2014/main" id="{2E02DD05-7524-2BFD-0202-B055D70A257C}"/>
                </a:ext>
              </a:extLst>
            </p:cNvPr>
            <p:cNvGrpSpPr/>
            <p:nvPr/>
          </p:nvGrpSpPr>
          <p:grpSpPr>
            <a:xfrm>
              <a:off x="1582597" y="2412529"/>
              <a:ext cx="891337" cy="528341"/>
              <a:chOff x="815191" y="5129951"/>
              <a:chExt cx="891337" cy="528341"/>
            </a:xfrm>
          </p:grpSpPr>
          <p:pic>
            <p:nvPicPr>
              <p:cNvPr id="181" name="Picture 6">
                <a:extLst>
                  <a:ext uri="{FF2B5EF4-FFF2-40B4-BE49-F238E27FC236}">
                    <a16:creationId xmlns:a16="http://schemas.microsoft.com/office/drawing/2014/main" id="{3D4D3AAF-0E96-7C62-7E46-BFD34521AC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815191" y="5129951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014BD97E-B37B-1328-2B5F-1BE2CDE443A1}"/>
                  </a:ext>
                </a:extLst>
              </p:cNvPr>
              <p:cNvSpPr txBox="1"/>
              <p:nvPr/>
            </p:nvSpPr>
            <p:spPr>
              <a:xfrm>
                <a:off x="1046992" y="5211217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72" name="グループ化 171">
              <a:extLst>
                <a:ext uri="{FF2B5EF4-FFF2-40B4-BE49-F238E27FC236}">
                  <a16:creationId xmlns:a16="http://schemas.microsoft.com/office/drawing/2014/main" id="{BEDBE384-8763-94BB-F032-F604CAA24212}"/>
                </a:ext>
              </a:extLst>
            </p:cNvPr>
            <p:cNvGrpSpPr/>
            <p:nvPr/>
          </p:nvGrpSpPr>
          <p:grpSpPr>
            <a:xfrm>
              <a:off x="2182198" y="2726448"/>
              <a:ext cx="891337" cy="528341"/>
              <a:chOff x="1559442" y="5604626"/>
              <a:chExt cx="891337" cy="528341"/>
            </a:xfrm>
          </p:grpSpPr>
          <p:pic>
            <p:nvPicPr>
              <p:cNvPr id="179" name="Picture 6">
                <a:extLst>
                  <a:ext uri="{FF2B5EF4-FFF2-40B4-BE49-F238E27FC236}">
                    <a16:creationId xmlns:a16="http://schemas.microsoft.com/office/drawing/2014/main" id="{43ABED37-1F9C-C081-7DF7-5DB9375B94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559442" y="5604626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7FC95AAE-7FD5-F524-6C39-0D4124CD1D64}"/>
                  </a:ext>
                </a:extLst>
              </p:cNvPr>
              <p:cNvSpPr txBox="1"/>
              <p:nvPr/>
            </p:nvSpPr>
            <p:spPr>
              <a:xfrm>
                <a:off x="1772132" y="5668210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4D99D421-6C9F-9CB9-E335-A4A851D5D8C0}"/>
                </a:ext>
              </a:extLst>
            </p:cNvPr>
            <p:cNvGrpSpPr/>
            <p:nvPr/>
          </p:nvGrpSpPr>
          <p:grpSpPr>
            <a:xfrm>
              <a:off x="2833227" y="2428156"/>
              <a:ext cx="891337" cy="528341"/>
              <a:chOff x="2312418" y="5021901"/>
              <a:chExt cx="891337" cy="528341"/>
            </a:xfrm>
          </p:grpSpPr>
          <p:pic>
            <p:nvPicPr>
              <p:cNvPr id="177" name="Picture 6">
                <a:extLst>
                  <a:ext uri="{FF2B5EF4-FFF2-40B4-BE49-F238E27FC236}">
                    <a16:creationId xmlns:a16="http://schemas.microsoft.com/office/drawing/2014/main" id="{0F92E4CA-2F01-3BB6-B494-CCE94AAADA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2312418" y="5021901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BB0BA53B-9384-154F-5844-E673124E6864}"/>
                  </a:ext>
                </a:extLst>
              </p:cNvPr>
              <p:cNvSpPr txBox="1"/>
              <p:nvPr/>
            </p:nvSpPr>
            <p:spPr>
              <a:xfrm>
                <a:off x="2545712" y="5117122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7434E439-2455-1AF7-9F4F-E32028EBC013}"/>
                </a:ext>
              </a:extLst>
            </p:cNvPr>
            <p:cNvGrpSpPr/>
            <p:nvPr/>
          </p:nvGrpSpPr>
          <p:grpSpPr>
            <a:xfrm>
              <a:off x="2474104" y="1361564"/>
              <a:ext cx="891337" cy="528341"/>
              <a:chOff x="1230795" y="3591222"/>
              <a:chExt cx="891337" cy="528341"/>
            </a:xfrm>
          </p:grpSpPr>
          <p:pic>
            <p:nvPicPr>
              <p:cNvPr id="175" name="Picture 6">
                <a:extLst>
                  <a:ext uri="{FF2B5EF4-FFF2-40B4-BE49-F238E27FC236}">
                    <a16:creationId xmlns:a16="http://schemas.microsoft.com/office/drawing/2014/main" id="{17B4D6C0-B138-B2CE-39D1-A01BC2F8B5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230795" y="3591222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B821E275-7E16-2488-8463-92118DFDE2AE}"/>
                  </a:ext>
                </a:extLst>
              </p:cNvPr>
              <p:cNvSpPr txBox="1"/>
              <p:nvPr/>
            </p:nvSpPr>
            <p:spPr>
              <a:xfrm>
                <a:off x="1453654" y="3686847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</p:grpSp>
      <p:grpSp>
        <p:nvGrpSpPr>
          <p:cNvPr id="189" name="グループ化 188">
            <a:extLst>
              <a:ext uri="{FF2B5EF4-FFF2-40B4-BE49-F238E27FC236}">
                <a16:creationId xmlns:a16="http://schemas.microsoft.com/office/drawing/2014/main" id="{4EFA20CD-4166-D3EE-AACF-9FDC29541F8C}"/>
              </a:ext>
            </a:extLst>
          </p:cNvPr>
          <p:cNvGrpSpPr/>
          <p:nvPr/>
        </p:nvGrpSpPr>
        <p:grpSpPr>
          <a:xfrm>
            <a:off x="5026628" y="1907288"/>
            <a:ext cx="1013647" cy="654126"/>
            <a:chOff x="2174968" y="4596179"/>
            <a:chExt cx="1076235" cy="720328"/>
          </a:xfrm>
        </p:grpSpPr>
        <p:pic>
          <p:nvPicPr>
            <p:cNvPr id="190" name="図 189">
              <a:extLst>
                <a:ext uri="{FF2B5EF4-FFF2-40B4-BE49-F238E27FC236}">
                  <a16:creationId xmlns:a16="http://schemas.microsoft.com/office/drawing/2014/main" id="{2FCB3490-09E1-043C-6402-A44AB1D31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6953" b="54582"/>
            <a:stretch/>
          </p:blipFill>
          <p:spPr>
            <a:xfrm flipH="1">
              <a:off x="2174968" y="4596179"/>
              <a:ext cx="1076235" cy="720328"/>
            </a:xfrm>
            <a:prstGeom prst="rect">
              <a:avLst/>
            </a:prstGeom>
          </p:spPr>
        </p:pic>
        <p:sp>
          <p:nvSpPr>
            <p:cNvPr id="191" name="テキスト ボックス 190">
              <a:extLst>
                <a:ext uri="{FF2B5EF4-FFF2-40B4-BE49-F238E27FC236}">
                  <a16:creationId xmlns:a16="http://schemas.microsoft.com/office/drawing/2014/main" id="{E72BC271-1A52-BAE9-5B73-2C3E21178F74}"/>
                </a:ext>
              </a:extLst>
            </p:cNvPr>
            <p:cNvSpPr txBox="1"/>
            <p:nvPr/>
          </p:nvSpPr>
          <p:spPr>
            <a:xfrm>
              <a:off x="2620581" y="4666298"/>
              <a:ext cx="343535" cy="3050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ja-JP" altLang="en-US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rPr>
                <a:t>♂</a:t>
              </a:r>
              <a:endParaRPr kumimoji="1" lang="en-US" altLang="ja-JP" b="1" dirty="0">
                <a:solidFill>
                  <a:schemeClr val="bg1"/>
                </a:solidFill>
                <a:latin typeface="Segoe UI Black" panose="020B0A02040204020203" pitchFamily="34" charset="0"/>
                <a:ea typeface="游ゴシック" panose="020B0400000000000000" pitchFamily="50" charset="-128"/>
              </a:endParaRPr>
            </a:p>
          </p:txBody>
        </p:sp>
      </p:grp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4DC01756-D57F-9526-FCEC-0259B93C9FAB}"/>
              </a:ext>
            </a:extLst>
          </p:cNvPr>
          <p:cNvSpPr txBox="1"/>
          <p:nvPr/>
        </p:nvSpPr>
        <p:spPr>
          <a:xfrm>
            <a:off x="940355" y="969632"/>
            <a:ext cx="1271374" cy="31015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kumimoji="1" lang="en-US" altLang="ja-JP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Subgroup 1</a:t>
            </a: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193F37B-5DB3-8B3A-C501-0A4C28866C53}"/>
              </a:ext>
            </a:extLst>
          </p:cNvPr>
          <p:cNvSpPr txBox="1"/>
          <p:nvPr/>
        </p:nvSpPr>
        <p:spPr>
          <a:xfrm>
            <a:off x="4302484" y="965023"/>
            <a:ext cx="1271374" cy="31015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kumimoji="1" lang="en-US" altLang="ja-JP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Subgroup 1</a:t>
            </a: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472AF50B-6B01-4426-267A-D63ED2853AAE}"/>
              </a:ext>
            </a:extLst>
          </p:cNvPr>
          <p:cNvSpPr txBox="1"/>
          <p:nvPr/>
        </p:nvSpPr>
        <p:spPr>
          <a:xfrm>
            <a:off x="7636177" y="969632"/>
            <a:ext cx="1271374" cy="31015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kumimoji="1" lang="en-US" altLang="ja-JP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Subgroup 1</a:t>
            </a: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762DC2A8-0225-833E-BF73-1ED1107CA712}"/>
              </a:ext>
            </a:extLst>
          </p:cNvPr>
          <p:cNvSpPr txBox="1"/>
          <p:nvPr/>
        </p:nvSpPr>
        <p:spPr>
          <a:xfrm>
            <a:off x="842658" y="3882833"/>
            <a:ext cx="1271374" cy="31015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kumimoji="1" lang="en-US" altLang="ja-JP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Subgroup 2</a:t>
            </a: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48048E98-C8FE-821A-80D0-F00BE7ED3603}"/>
              </a:ext>
            </a:extLst>
          </p:cNvPr>
          <p:cNvSpPr txBox="1"/>
          <p:nvPr/>
        </p:nvSpPr>
        <p:spPr>
          <a:xfrm>
            <a:off x="4287478" y="3876954"/>
            <a:ext cx="1271374" cy="31015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kumimoji="1" lang="en-US" altLang="ja-JP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Subgroup 2</a:t>
            </a: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7BDBA0E1-7905-DD9B-F000-B5B712B51A48}"/>
              </a:ext>
            </a:extLst>
          </p:cNvPr>
          <p:cNvSpPr txBox="1"/>
          <p:nvPr/>
        </p:nvSpPr>
        <p:spPr>
          <a:xfrm>
            <a:off x="7669188" y="3877727"/>
            <a:ext cx="1271374" cy="31015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kumimoji="1" lang="en-US" altLang="ja-JP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Subgroup 2</a:t>
            </a:r>
          </a:p>
        </p:txBody>
      </p:sp>
    </p:spTree>
    <p:extLst>
      <p:ext uri="{BB962C8B-B14F-4D97-AF65-F5344CB8AC3E}">
        <p14:creationId xmlns:p14="http://schemas.microsoft.com/office/powerpoint/2010/main" val="135048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8.33333E-7 0.00046 C 0.08112 -0.00486 -0.01966 -3.7037E-7 0.08737 -3.7037E-7 C 0.10573 -3.7037E-7 0.12357 -0.00139 0.14167 -0.00208 C 0.14596 -0.00324 0.14987 -0.00509 0.15417 -0.00602 C 0.15768 -0.00694 0.16107 -0.00741 0.16445 -0.00833 C 0.16823 -0.00926 0.17175 -0.01111 0.175 -0.01227 C 0.18906 -0.0338 0.17136 -0.0088 0.18737 -0.02454 C 0.19518 -0.03194 0.1849 -0.03194 0.19961 -0.03472 C 0.23815 -0.0419 0.22617 -0.02893 0.23659 -0.04051 L 0.23659 -0.04028 " pathEditMode="relative" rAng="0" ptsTypes="AAAAAAAAAAA">
                                      <p:cBhvr>
                                        <p:cTn id="6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2.08333E-6 0.00046 C 0.08112 -0.00487 -0.01966 4.07407E-6 0.08737 4.07407E-6 C 0.10573 4.07407E-6 0.12357 -0.00139 0.14166 -0.00209 C 0.14596 -0.00324 0.14987 -0.0051 0.15416 -0.00602 C 0.15768 -0.00695 0.16107 -0.00741 0.16445 -0.00834 C 0.16823 -0.00926 0.17174 -0.01112 0.175 -0.01227 C 0.18906 -0.0338 0.17135 -0.0088 0.18737 -0.02454 C 0.19518 -0.03195 0.18489 -0.03195 0.19961 -0.03473 C 0.23815 -0.0419 0.22617 -0.02894 0.23659 -0.04051 L 0.23659 -0.04028 " pathEditMode="relative" rAng="0" ptsTypes="AAAAAAAAAAA">
                                      <p:cBhvr>
                                        <p:cTn id="10" dur="1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44444E-6 L 3.95833E-6 0.00047 C 0.08112 -0.00486 -0.01967 -4.44444E-6 0.08737 -4.44444E-6 C 0.10573 -4.44444E-6 0.12356 -0.00138 0.14166 -0.00208 C 0.14596 -0.00324 0.14987 -0.00509 0.15416 -0.00601 C 0.15768 -0.00694 0.16106 -0.0074 0.16445 -0.00833 C 0.16823 -0.00925 0.17174 -0.01111 0.175 -0.01226 C 0.18906 -0.03379 0.17135 -0.00879 0.18737 -0.02453 C 0.19518 -0.03194 0.18489 -0.03194 0.19961 -0.03472 C 0.23815 -0.04189 0.22617 -0.02893 0.23658 -0.0405 L 0.23658 -0.04027 " pathEditMode="relative" rAng="0" ptsTypes="AAAAAAAAAAA">
                                      <p:cBhvr>
                                        <p:cTn id="14" dur="13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FF5BB42-58C5-CBB7-4204-265A24D4F68B}"/>
              </a:ext>
            </a:extLst>
          </p:cNvPr>
          <p:cNvGrpSpPr/>
          <p:nvPr/>
        </p:nvGrpSpPr>
        <p:grpSpPr>
          <a:xfrm>
            <a:off x="3455946" y="507586"/>
            <a:ext cx="5280108" cy="2921414"/>
            <a:chOff x="756490" y="253375"/>
            <a:chExt cx="5280108" cy="2921414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8F432D31-16D1-A46B-E72F-FF7CB97F645A}"/>
                </a:ext>
              </a:extLst>
            </p:cNvPr>
            <p:cNvGrpSpPr/>
            <p:nvPr/>
          </p:nvGrpSpPr>
          <p:grpSpPr>
            <a:xfrm>
              <a:off x="756490" y="772430"/>
              <a:ext cx="5175002" cy="2402359"/>
              <a:chOff x="494367" y="1485989"/>
              <a:chExt cx="5175002" cy="240235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108F06A-F5BC-C8F4-C238-F0BD93327E16}"/>
                  </a:ext>
                </a:extLst>
              </p:cNvPr>
              <p:cNvSpPr/>
              <p:nvPr/>
            </p:nvSpPr>
            <p:spPr>
              <a:xfrm>
                <a:off x="494367" y="1485989"/>
                <a:ext cx="5175002" cy="2402359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6" name="Picture 6">
                <a:extLst>
                  <a:ext uri="{FF2B5EF4-FFF2-40B4-BE49-F238E27FC236}">
                    <a16:creationId xmlns:a16="http://schemas.microsoft.com/office/drawing/2014/main" id="{8C19CAE8-1A92-AEF0-BBD3-B8E6D645EB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589634" y="2059197"/>
                <a:ext cx="1291810" cy="765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EECF9A57-EBB4-69A3-91E3-1CCA62AE1C53}"/>
                </a:ext>
              </a:extLst>
            </p:cNvPr>
            <p:cNvGrpSpPr/>
            <p:nvPr/>
          </p:nvGrpSpPr>
          <p:grpSpPr>
            <a:xfrm>
              <a:off x="756490" y="253375"/>
              <a:ext cx="5175002" cy="538426"/>
              <a:chOff x="494367" y="966934"/>
              <a:chExt cx="5175002" cy="538426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AC0D2EC-D8B7-815B-0DE3-6CF1207CA487}"/>
                  </a:ext>
                </a:extLst>
              </p:cNvPr>
              <p:cNvSpPr/>
              <p:nvPr/>
            </p:nvSpPr>
            <p:spPr>
              <a:xfrm>
                <a:off x="494367" y="982140"/>
                <a:ext cx="5175002" cy="52322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2B08612-BE27-CA66-50C7-51D8C89433FC}"/>
                  </a:ext>
                </a:extLst>
              </p:cNvPr>
              <p:cNvSpPr txBox="1"/>
              <p:nvPr/>
            </p:nvSpPr>
            <p:spPr>
              <a:xfrm>
                <a:off x="4077047" y="966934"/>
                <a:ext cx="12789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dirty="0">
                    <a:solidFill>
                      <a:schemeClr val="bg1"/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</a:rPr>
                  <a:t>t</a:t>
                </a:r>
                <a:r>
                  <a:rPr kumimoji="1" lang="ja-JP" altLang="en-US" sz="2500" b="1" dirty="0">
                    <a:solidFill>
                      <a:schemeClr val="bg1"/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</a:rPr>
                  <a:t>日目</a:t>
                </a:r>
                <a:r>
                  <a:rPr kumimoji="1" lang="en-US" altLang="ja-JP" sz="2500" b="1" dirty="0">
                    <a:solidFill>
                      <a:schemeClr val="bg1"/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</a:rPr>
                  <a:t> </a:t>
                </a:r>
                <a:endParaRPr kumimoji="1" lang="ja-JP" altLang="en-US" sz="2500" b="1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41E2400-4FE7-F4FC-A671-B365B097F7D9}"/>
                  </a:ext>
                </a:extLst>
              </p:cNvPr>
              <p:cNvSpPr txBox="1"/>
              <p:nvPr/>
            </p:nvSpPr>
            <p:spPr>
              <a:xfrm>
                <a:off x="599473" y="982140"/>
                <a:ext cx="14668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dirty="0">
                    <a:solidFill>
                      <a:schemeClr val="bg1"/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</a:rPr>
                  <a:t>t-1</a:t>
                </a:r>
                <a:r>
                  <a:rPr kumimoji="1" lang="ja-JP" altLang="en-US" sz="2500" b="1" dirty="0">
                    <a:solidFill>
                      <a:schemeClr val="bg1"/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</a:rPr>
                  <a:t>日目</a:t>
                </a:r>
                <a:r>
                  <a:rPr kumimoji="1" lang="en-US" altLang="ja-JP" sz="2500" b="1" dirty="0">
                    <a:solidFill>
                      <a:schemeClr val="bg1"/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</a:rPr>
                  <a:t> </a:t>
                </a:r>
                <a:endParaRPr kumimoji="1" lang="ja-JP" altLang="en-US" sz="2500" b="1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9F82E8E0-7E8E-7F3C-33E7-0F2F436990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662" y="1281010"/>
              <a:ext cx="2018975" cy="379473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C5CF61A-D290-A448-42D4-E7044A1C2135}"/>
                </a:ext>
              </a:extLst>
            </p:cNvPr>
            <p:cNvCxnSpPr>
              <a:cxnSpLocks/>
            </p:cNvCxnSpPr>
            <p:nvPr/>
          </p:nvCxnSpPr>
          <p:spPr>
            <a:xfrm>
              <a:off x="2125662" y="1796515"/>
              <a:ext cx="1960910" cy="796413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F03341B-D7E1-995E-AD12-80AAA862EE54}"/>
                </a:ext>
              </a:extLst>
            </p:cNvPr>
            <p:cNvSpPr/>
            <p:nvPr/>
          </p:nvSpPr>
          <p:spPr>
            <a:xfrm>
              <a:off x="4396991" y="1128122"/>
              <a:ext cx="771465" cy="796413"/>
            </a:xfrm>
            <a:prstGeom prst="ellipse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154C3A2-89DE-3DD3-1F7D-49EDD83DFF9F}"/>
                </a:ext>
              </a:extLst>
            </p:cNvPr>
            <p:cNvSpPr txBox="1"/>
            <p:nvPr/>
          </p:nvSpPr>
          <p:spPr>
            <a:xfrm>
              <a:off x="3814888" y="713789"/>
              <a:ext cx="222171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300" dirty="0">
                  <a:latin typeface="Segoe UI Black" panose="020B0A02040204020203" pitchFamily="34" charset="0"/>
                  <a:ea typeface="游ゴシック" panose="020B0400000000000000" pitchFamily="50" charset="-128"/>
                </a:rPr>
                <a:t>1 = </a:t>
              </a:r>
              <a:r>
                <a:rPr kumimoji="1" lang="ja-JP" altLang="en-US" dirty="0">
                  <a:latin typeface="Segoe UI Black" panose="020B0A02040204020203" pitchFamily="34" charset="0"/>
                  <a:ea typeface="游ゴシック" panose="020B0400000000000000" pitchFamily="50" charset="-128"/>
                </a:rPr>
                <a:t>群れを離れた</a:t>
              </a:r>
              <a:r>
                <a:rPr kumimoji="1" lang="en-US" altLang="ja-JP" dirty="0">
                  <a:latin typeface="Segoe UI Black" panose="020B0A02040204020203" pitchFamily="34" charset="0"/>
                  <a:ea typeface="游ゴシック" panose="020B0400000000000000" pitchFamily="50" charset="-128"/>
                </a:rPr>
                <a:t> </a:t>
              </a:r>
              <a:endParaRPr kumimoji="1" lang="ja-JP" altLang="en-US" dirty="0">
                <a:latin typeface="Segoe UI Black" panose="020B0A02040204020203" pitchFamily="34" charset="0"/>
                <a:ea typeface="游ゴシック" panose="020B04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8ADCBF7-A67E-5242-91BA-78A98EB92CEA}"/>
                </a:ext>
              </a:extLst>
            </p:cNvPr>
            <p:cNvSpPr txBox="1"/>
            <p:nvPr/>
          </p:nvSpPr>
          <p:spPr>
            <a:xfrm>
              <a:off x="4619439" y="2064342"/>
              <a:ext cx="42936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300" dirty="0">
                  <a:latin typeface="Segoe UI Black" panose="020B0A02040204020203" pitchFamily="34" charset="0"/>
                  <a:ea typeface="游ゴシック" panose="020B0400000000000000" pitchFamily="50" charset="-128"/>
                </a:rPr>
                <a:t>0</a:t>
              </a:r>
              <a:endParaRPr kumimoji="1" lang="ja-JP" altLang="en-US" sz="2300" dirty="0">
                <a:latin typeface="Segoe UI Black" panose="020B0A02040204020203" pitchFamily="34" charset="0"/>
                <a:ea typeface="游ゴシック" panose="020B0400000000000000" pitchFamily="50" charset="-128"/>
              </a:endParaRPr>
            </a:p>
          </p:txBody>
        </p:sp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CEE1EE36-490B-007B-873A-13018CF11F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1991" b="82904" l="39667" r="76833">
                          <a14:foregroundMark x1="41000" y1="75410" x2="39833" y2="77752"/>
                          <a14:foregroundMark x1="56333" y1="83138" x2="56333" y2="83138"/>
                          <a14:foregroundMark x1="76833" y1="81499" x2="76833" y2="8149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7" t="48593" r="19352" b="15207"/>
            <a:stretch/>
          </p:blipFill>
          <p:spPr bwMode="auto">
            <a:xfrm>
              <a:off x="4161990" y="2352296"/>
              <a:ext cx="1291810" cy="765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F45CA199-2366-E7BA-051D-1060ABEAB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7182" y="1305266"/>
              <a:ext cx="1356057" cy="1356057"/>
            </a:xfrm>
            <a:prstGeom prst="rect">
              <a:avLst/>
            </a:prstGeom>
          </p:spPr>
        </p:pic>
      </p:grp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6F6D833-1044-9287-D2DF-967D35B05807}"/>
              </a:ext>
            </a:extLst>
          </p:cNvPr>
          <p:cNvCxnSpPr>
            <a:cxnSpLocks/>
          </p:cNvCxnSpPr>
          <p:nvPr/>
        </p:nvCxnSpPr>
        <p:spPr>
          <a:xfrm flipV="1">
            <a:off x="5984666" y="2764829"/>
            <a:ext cx="0" cy="92865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6334030-2A13-709D-E8C8-AFBB1272A36F}"/>
              </a:ext>
            </a:extLst>
          </p:cNvPr>
          <p:cNvGrpSpPr/>
          <p:nvPr/>
        </p:nvGrpSpPr>
        <p:grpSpPr>
          <a:xfrm>
            <a:off x="4110182" y="3693479"/>
            <a:ext cx="4394963" cy="1120317"/>
            <a:chOff x="4341091" y="3700811"/>
            <a:chExt cx="4394963" cy="1120317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D2C4F9EC-15F5-D1AF-1E0F-F8E5ADC8C302}"/>
                </a:ext>
              </a:extLst>
            </p:cNvPr>
            <p:cNvSpPr txBox="1"/>
            <p:nvPr/>
          </p:nvSpPr>
          <p:spPr>
            <a:xfrm>
              <a:off x="4440985" y="3766556"/>
              <a:ext cx="222171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" i="1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- TY</a:t>
              </a:r>
              <a:r>
                <a:rPr kumimoji="1" lang="ja-JP" altLang="en-US" sz="1500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と</a:t>
              </a:r>
              <a:r>
                <a:rPr kumimoji="1" lang="en-US" altLang="ja-JP" sz="1500" i="1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IT</a:t>
              </a:r>
              <a:r>
                <a:rPr kumimoji="1" lang="ja-JP" altLang="en-US" sz="1500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の出入り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C83E13C-C9D6-7CAD-CA3B-1ED6FBFDFE29}"/>
                </a:ext>
              </a:extLst>
            </p:cNvPr>
            <p:cNvSpPr txBox="1"/>
            <p:nvPr/>
          </p:nvSpPr>
          <p:spPr>
            <a:xfrm>
              <a:off x="4459229" y="4497963"/>
              <a:ext cx="25793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- </a:t>
              </a:r>
              <a:r>
                <a:rPr kumimoji="1" lang="ja-JP" altLang="en-US" sz="1500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オスからメスへの攻撃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6FBB6B9D-464E-DA3F-FA1C-AEAE881A2749}"/>
                </a:ext>
              </a:extLst>
            </p:cNvPr>
            <p:cNvSpPr txBox="1"/>
            <p:nvPr/>
          </p:nvSpPr>
          <p:spPr>
            <a:xfrm>
              <a:off x="4459229" y="4140887"/>
              <a:ext cx="25793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- </a:t>
              </a:r>
              <a:r>
                <a:rPr lang="ja-JP" altLang="en-US" sz="1500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発情の有無</a:t>
              </a:r>
              <a:endParaRPr kumimoji="1" lang="ja-JP" altLang="en-US" sz="1500" dirty="0">
                <a:latin typeface="Segoe UI" panose="020B0502040204020203" pitchFamily="34" charset="0"/>
                <a:ea typeface="游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B036F060-2D78-5A71-7C73-C81D9AA0789B}"/>
                </a:ext>
              </a:extLst>
            </p:cNvPr>
            <p:cNvSpPr txBox="1"/>
            <p:nvPr/>
          </p:nvSpPr>
          <p:spPr>
            <a:xfrm>
              <a:off x="6156657" y="4138495"/>
              <a:ext cx="25793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- </a:t>
              </a:r>
              <a:r>
                <a:rPr kumimoji="1" lang="ja-JP" altLang="en-US" sz="1500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アカンボウ</a:t>
              </a:r>
              <a:r>
                <a:rPr lang="ja-JP" altLang="en-US" sz="1500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の有無</a:t>
              </a:r>
              <a:endParaRPr kumimoji="1" lang="ja-JP" altLang="en-US" sz="1500" dirty="0">
                <a:latin typeface="Segoe UI" panose="020B0502040204020203" pitchFamily="34" charset="0"/>
                <a:ea typeface="游ゴシック" panose="020B0400000000000000" pitchFamily="50" charset="-128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77413F-1206-1A2C-0727-4BD3817D5C2A}"/>
                </a:ext>
              </a:extLst>
            </p:cNvPr>
            <p:cNvSpPr/>
            <p:nvPr/>
          </p:nvSpPr>
          <p:spPr>
            <a:xfrm>
              <a:off x="4341091" y="3700811"/>
              <a:ext cx="3812165" cy="1120317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0CDAF2E-2E81-DEEE-6EA7-9361BEDD96E1}"/>
                </a:ext>
              </a:extLst>
            </p:cNvPr>
            <p:cNvSpPr txBox="1"/>
            <p:nvPr/>
          </p:nvSpPr>
          <p:spPr>
            <a:xfrm>
              <a:off x="6123657" y="3772178"/>
              <a:ext cx="222171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" i="1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- TY</a:t>
              </a:r>
              <a:r>
                <a:rPr kumimoji="1" lang="ja-JP" altLang="en-US" sz="1500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と</a:t>
              </a:r>
              <a:r>
                <a:rPr kumimoji="1" lang="en-US" altLang="ja-JP" sz="1500" i="1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IT</a:t>
              </a:r>
              <a:r>
                <a:rPr lang="ja-JP" altLang="en-US" sz="1500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との親密度</a:t>
              </a:r>
              <a:endParaRPr kumimoji="1" lang="ja-JP" altLang="en-US" sz="1500" dirty="0">
                <a:latin typeface="Segoe UI" panose="020B0502040204020203" pitchFamily="34" charset="0"/>
                <a:ea typeface="游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2917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99</Words>
  <Application>Microsoft Office PowerPoint</Application>
  <PresentationFormat>ワイド画面</PresentationFormat>
  <Paragraphs>61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游ゴシック</vt:lpstr>
      <vt:lpstr>游ゴシック Light</vt:lpstr>
      <vt:lpstr>Arial</vt:lpstr>
      <vt:lpstr>Segoe UI</vt:lpstr>
      <vt:lpstr>Segoe UI Black</vt:lpstr>
      <vt:lpstr>Times New Roman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Tsubasa Yamaguchi</dc:creator>
  <cp:lastModifiedBy>Tsubasa Yamaguchi</cp:lastModifiedBy>
  <cp:revision>6</cp:revision>
  <dcterms:created xsi:type="dcterms:W3CDTF">2023-11-11T13:49:09Z</dcterms:created>
  <dcterms:modified xsi:type="dcterms:W3CDTF">2023-12-16T16:19:56Z</dcterms:modified>
</cp:coreProperties>
</file>