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13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455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237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72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35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9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51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655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41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21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24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F118-9112-4D85-A9A3-62C5902AE6C7}" type="datetimeFigureOut">
              <a:rPr lang="fr-CA" smtClean="0"/>
              <a:t>2017-08-11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13E3E-5DE3-48F5-AC06-5057484C6F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20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4144"/>
          <a:stretch/>
        </p:blipFill>
        <p:spPr>
          <a:xfrm>
            <a:off x="2347176" y="444842"/>
            <a:ext cx="6970426" cy="5815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5351" y="364936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4345459" y="544109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142205" y="5906529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977448" y="3410464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6573793" y="2945026"/>
            <a:ext cx="79083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x6115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37918" y="3962399"/>
            <a:ext cx="84437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x6121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077729" y="5693716"/>
            <a:ext cx="7861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x6157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20928" y="5441091"/>
            <a:ext cx="8073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x6109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897597" y="2128708"/>
            <a:ext cx="323850" cy="323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/>
          <p:cNvSpPr txBox="1"/>
          <p:nvPr/>
        </p:nvSpPr>
        <p:spPr>
          <a:xfrm>
            <a:off x="10107636" y="1765378"/>
            <a:ext cx="158115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Remote pozyx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9444596" y="3649361"/>
            <a:ext cx="3982736" cy="1425154"/>
          </a:xfrm>
          <a:prstGeom prst="rect">
            <a:avLst/>
          </a:prstGeom>
          <a:blipFill>
            <a:blip r:embed="rId3">
              <a:alphaModFix amt="3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Connecteur droit 26"/>
          <p:cNvCxnSpPr/>
          <p:nvPr/>
        </p:nvCxnSpPr>
        <p:spPr>
          <a:xfrm>
            <a:off x="4427837" y="4198250"/>
            <a:ext cx="24136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93242" y="4619661"/>
            <a:ext cx="241368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6817337" y="4162840"/>
            <a:ext cx="11068" cy="11324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999928" y="4165125"/>
            <a:ext cx="11068" cy="11324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001074" y="4164750"/>
            <a:ext cx="11068" cy="113245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944331" y="4013584"/>
            <a:ext cx="4582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1H</a:t>
            </a:r>
            <a:endParaRPr lang="fr-CA" dirty="0"/>
          </a:p>
        </p:txBody>
      </p:sp>
      <p:sp>
        <p:nvSpPr>
          <p:cNvPr id="37" name="ZoneTexte 36"/>
          <p:cNvSpPr txBox="1"/>
          <p:nvPr/>
        </p:nvSpPr>
        <p:spPr>
          <a:xfrm>
            <a:off x="6924414" y="4447526"/>
            <a:ext cx="498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2H</a:t>
            </a:r>
            <a:endParaRPr lang="fr-CA" dirty="0"/>
          </a:p>
        </p:txBody>
      </p:sp>
      <p:sp>
        <p:nvSpPr>
          <p:cNvPr id="39" name="ZoneTexte 38"/>
          <p:cNvSpPr txBox="1"/>
          <p:nvPr/>
        </p:nvSpPr>
        <p:spPr>
          <a:xfrm>
            <a:off x="6424011" y="3716461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1V</a:t>
            </a:r>
            <a:endParaRPr lang="fr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5784578" y="3745765"/>
            <a:ext cx="441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2V</a:t>
            </a:r>
            <a:endParaRPr lang="fr-CA" dirty="0"/>
          </a:p>
        </p:txBody>
      </p:sp>
      <p:sp>
        <p:nvSpPr>
          <p:cNvPr id="41" name="ZoneTexte 40"/>
          <p:cNvSpPr txBox="1"/>
          <p:nvPr/>
        </p:nvSpPr>
        <p:spPr>
          <a:xfrm>
            <a:off x="4787191" y="3607873"/>
            <a:ext cx="4548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r>
              <a:rPr lang="en-CA" dirty="0" smtClean="0"/>
              <a:t>V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29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4144"/>
          <a:stretch/>
        </p:blipFill>
        <p:spPr>
          <a:xfrm>
            <a:off x="2347176" y="444842"/>
            <a:ext cx="6970426" cy="5815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5351" y="364936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4345459" y="544109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142205" y="5906529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977448" y="3410464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6573793" y="2945026"/>
            <a:ext cx="79083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x6115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37918" y="3962399"/>
            <a:ext cx="84437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x6121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077729" y="5693716"/>
            <a:ext cx="7861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x6157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20928" y="5441091"/>
            <a:ext cx="8073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x6109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897597" y="2128708"/>
            <a:ext cx="323850" cy="323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/>
          <p:cNvSpPr txBox="1"/>
          <p:nvPr/>
        </p:nvSpPr>
        <p:spPr>
          <a:xfrm>
            <a:off x="10107636" y="1765378"/>
            <a:ext cx="158115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Remote pozyx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9444596" y="3649361"/>
            <a:ext cx="3982736" cy="1425154"/>
          </a:xfrm>
          <a:prstGeom prst="rect">
            <a:avLst/>
          </a:prstGeom>
          <a:blipFill>
            <a:blip r:embed="rId3">
              <a:alphaModFix amt="3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/>
          <p:cNvSpPr/>
          <p:nvPr/>
        </p:nvSpPr>
        <p:spPr>
          <a:xfrm>
            <a:off x="4863835" y="3805880"/>
            <a:ext cx="850814" cy="82867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686300" y="3805880"/>
            <a:ext cx="9525" cy="828676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4863835" y="3608171"/>
            <a:ext cx="968554" cy="16905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38724" y="3129692"/>
            <a:ext cx="955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L= 1 m</a:t>
            </a:r>
            <a:endParaRPr lang="fr-CA" dirty="0"/>
          </a:p>
        </p:txBody>
      </p:sp>
      <p:sp>
        <p:nvSpPr>
          <p:cNvPr id="38" name="ZoneTexte 37"/>
          <p:cNvSpPr txBox="1"/>
          <p:nvPr/>
        </p:nvSpPr>
        <p:spPr>
          <a:xfrm>
            <a:off x="3867922" y="4730574"/>
            <a:ext cx="955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= 1 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8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4144"/>
          <a:stretch/>
        </p:blipFill>
        <p:spPr>
          <a:xfrm>
            <a:off x="2347176" y="444842"/>
            <a:ext cx="6970426" cy="5815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5351" y="364936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4345459" y="544109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142205" y="5906529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977448" y="3410464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6573793" y="2945026"/>
            <a:ext cx="79083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x6115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37918" y="3962399"/>
            <a:ext cx="84437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x6121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077729" y="5693716"/>
            <a:ext cx="7861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x6157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20928" y="5441091"/>
            <a:ext cx="8073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x6109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897597" y="2128708"/>
            <a:ext cx="323850" cy="323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/>
          <p:cNvSpPr txBox="1"/>
          <p:nvPr/>
        </p:nvSpPr>
        <p:spPr>
          <a:xfrm>
            <a:off x="10107636" y="1765378"/>
            <a:ext cx="158115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Remote pozyx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9444596" y="3649361"/>
            <a:ext cx="3982736" cy="1425154"/>
          </a:xfrm>
          <a:prstGeom prst="rect">
            <a:avLst/>
          </a:prstGeom>
          <a:blipFill>
            <a:blip r:embed="rId3">
              <a:alphaModFix amt="3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Connecteur droit 21"/>
          <p:cNvCxnSpPr/>
          <p:nvPr/>
        </p:nvCxnSpPr>
        <p:spPr>
          <a:xfrm>
            <a:off x="4745250" y="4522231"/>
            <a:ext cx="20756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avec flèche 3"/>
          <p:cNvCxnSpPr/>
          <p:nvPr/>
        </p:nvCxnSpPr>
        <p:spPr>
          <a:xfrm>
            <a:off x="4863835" y="4331731"/>
            <a:ext cx="15811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788409" y="4712731"/>
            <a:ext cx="1656576" cy="138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5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4144"/>
          <a:stretch/>
        </p:blipFill>
        <p:spPr>
          <a:xfrm>
            <a:off x="2347176" y="444842"/>
            <a:ext cx="6970426" cy="5815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4368" y="5354597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4255674" y="114342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3987944" y="5450703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071437" y="1715887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667782" y="1250449"/>
            <a:ext cx="79083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x6115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96935" y="5667635"/>
            <a:ext cx="84437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x6121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87944" y="1396046"/>
            <a:ext cx="7861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x6157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66667" y="4985265"/>
            <a:ext cx="8073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x6109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444596" y="2051070"/>
            <a:ext cx="323850" cy="323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/>
          <p:cNvSpPr txBox="1"/>
          <p:nvPr/>
        </p:nvSpPr>
        <p:spPr>
          <a:xfrm>
            <a:off x="9654635" y="1687740"/>
            <a:ext cx="158115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Remote pozyx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9444596" y="3649361"/>
            <a:ext cx="3982736" cy="1425154"/>
          </a:xfrm>
          <a:prstGeom prst="rect">
            <a:avLst/>
          </a:prstGeom>
          <a:blipFill>
            <a:blip r:embed="rId3">
              <a:alphaModFix amt="3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16"/>
          <p:cNvCxnSpPr/>
          <p:nvPr/>
        </p:nvCxnSpPr>
        <p:spPr>
          <a:xfrm>
            <a:off x="5026241" y="2516908"/>
            <a:ext cx="7153" cy="23822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598091" y="2516908"/>
            <a:ext cx="7153" cy="238226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4774050" y="4496499"/>
            <a:ext cx="1050816" cy="3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781573" y="3890825"/>
            <a:ext cx="1050816" cy="3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741820" y="3288908"/>
            <a:ext cx="1050816" cy="3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4734297" y="2530086"/>
            <a:ext cx="1050816" cy="3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063199" y="4361937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1V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6063199" y="3649360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r>
              <a:rPr lang="en-CA" dirty="0" smtClean="0"/>
              <a:t>V</a:t>
            </a:r>
            <a:endParaRPr lang="fr-CA" dirty="0"/>
          </a:p>
        </p:txBody>
      </p:sp>
      <p:sp>
        <p:nvSpPr>
          <p:cNvPr id="31" name="ZoneTexte 30"/>
          <p:cNvSpPr txBox="1"/>
          <p:nvPr/>
        </p:nvSpPr>
        <p:spPr>
          <a:xfrm>
            <a:off x="6063199" y="3078161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3V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6023722" y="2358050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4V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4739385" y="5065718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2H</a:t>
            </a:r>
            <a:endParaRPr lang="fr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5646119" y="5001406"/>
            <a:ext cx="520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1H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311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4144"/>
          <a:stretch/>
        </p:blipFill>
        <p:spPr>
          <a:xfrm>
            <a:off x="2347176" y="444842"/>
            <a:ext cx="6970426" cy="58159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4368" y="5354597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4255674" y="1143421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3987944" y="5450703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6132094" y="2948610"/>
            <a:ext cx="164757" cy="1565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5728439" y="2483172"/>
            <a:ext cx="79083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x6115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96935" y="5667635"/>
            <a:ext cx="84437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x6121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987944" y="1396046"/>
            <a:ext cx="7861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x6157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666667" y="4985265"/>
            <a:ext cx="8073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x6109</a:t>
            </a:r>
            <a:endParaRPr lang="fr-CA" dirty="0">
              <a:solidFill>
                <a:schemeClr val="accent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444596" y="2051070"/>
            <a:ext cx="323850" cy="3238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/>
          <p:cNvSpPr txBox="1"/>
          <p:nvPr/>
        </p:nvSpPr>
        <p:spPr>
          <a:xfrm>
            <a:off x="9654635" y="1687740"/>
            <a:ext cx="158115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6"/>
                </a:solidFill>
              </a:rPr>
              <a:t>Remote pozyx</a:t>
            </a:r>
            <a:endParaRPr lang="fr-CA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>
            <a:off x="9444596" y="3649361"/>
            <a:ext cx="3982736" cy="1425154"/>
          </a:xfrm>
          <a:prstGeom prst="rect">
            <a:avLst/>
          </a:prstGeom>
          <a:blipFill>
            <a:blip r:embed="rId3">
              <a:alphaModFix amt="3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4682773" y="4085439"/>
            <a:ext cx="1258541" cy="54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563793" y="3886615"/>
            <a:ext cx="15811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4488367" y="4267615"/>
            <a:ext cx="1656576" cy="138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0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61925"/>
            <a:ext cx="93154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7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49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Delia Loupias</dc:creator>
  <cp:lastModifiedBy>Delia Loupias</cp:lastModifiedBy>
  <cp:revision>18</cp:revision>
  <dcterms:created xsi:type="dcterms:W3CDTF">2017-08-10T18:37:59Z</dcterms:created>
  <dcterms:modified xsi:type="dcterms:W3CDTF">2017-08-11T20:02:12Z</dcterms:modified>
</cp:coreProperties>
</file>