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Uncial Antiqua"/>
      <p:regular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font" Target="fonts/UncialAntiqu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bc421211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bc421211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bc421211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bc421211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bc421211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bc421211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c421211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c421211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c421211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bc421211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c421211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bc421211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c421211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bc421211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bc421211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bc421211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c421211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bc421211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c421211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bc421211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c421211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c421211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bc421211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bc421211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e14243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e14243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bc421211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bc421211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bc421211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bc421211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bc421211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bc421211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bc421211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bc421211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c421211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bc421211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bc421211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bc421211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bc421211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bc421211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Uncial Antiqua"/>
              <a:buNone/>
              <a:defRPr sz="4000"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3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Font typeface="Uncial Antiqua"/>
              <a:buNone/>
              <a:defRPr sz="8000"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Uncial Antiqua"/>
              <a:buNone/>
              <a:defRPr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Uncial Antiqua"/>
              <a:buNone/>
              <a:defRPr sz="2400"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Uncial Antiqua"/>
              <a:buNone/>
              <a:defRPr sz="2400"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Uncial Antiqua"/>
              <a:buNone/>
              <a:defRPr sz="2400"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Uncial Antiqua"/>
              <a:buNone/>
              <a:defRPr sz="2400"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Uncial Antiqua"/>
              <a:buNone/>
              <a:defRPr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Uncial Antiqua"/>
              <a:buNone/>
              <a:defRPr sz="2400">
                <a:latin typeface="Uncial Antiqua"/>
                <a:ea typeface="Uncial Antiqua"/>
                <a:cs typeface="Uncial Antiqua"/>
                <a:sym typeface="Uncial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ta.bodleian.ox.ac.uk/repository/xmlui/handle/20.500.12024/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Preliminary Foray into Early English Books Online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Jordan Sellers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“Vanilla” MLP Accuracy: 33.0%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275" y="1949325"/>
            <a:ext cx="3371450" cy="3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 models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TSNE Random Forest: 10.0%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99" y="1930375"/>
            <a:ext cx="324390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TSNE NB: 15.1%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125" y="1952770"/>
            <a:ext cx="3075626" cy="276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TSNE MLP: 10.0%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0" y="2076625"/>
            <a:ext cx="324390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 models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SMOTE RF: 29.4%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400" y="2078575"/>
            <a:ext cx="3127100" cy="28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SMOTE NB: 17.0%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113" y="1899425"/>
            <a:ext cx="3541674" cy="31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SMOTE MLP: 27.3%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950" y="2008375"/>
            <a:ext cx="3320000" cy="29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GridSearchCV on Random Forest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Best Vanilla: 31.0%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549" y="1816800"/>
            <a:ext cx="3332800" cy="2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SMOTE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Best Model: 32.2%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0" y="1922325"/>
            <a:ext cx="324390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be changed in the future?</a:t>
            </a:r>
            <a:endParaRPr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can be gathered from the site, when not </a:t>
            </a:r>
            <a:r>
              <a:rPr lang="en"/>
              <a:t>constrained</a:t>
            </a:r>
            <a:r>
              <a:rPr lang="en"/>
              <a:t> as much by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Figure out which features were most important to the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Fix the </a:t>
            </a:r>
            <a:r>
              <a:rPr lang="en"/>
              <a:t>typo in the regex.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vocabulary, especially spelling, can we predict which decade a book was written in?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Destructive VS non-destructive dating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https://ota.bodleian.ox.ac.uk/repository/xmlui/handle/20.500.12024/5</a:t>
            </a:r>
            <a:r>
              <a:rPr lang="en"/>
              <a:t> (Early English Books Online)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Scraped about 1700 books from Early English Books online, and counted how often each word showed up.  Originally, this had more than 500,000 dimensions, so I limited it to variants matching the following regular expression, which left me with 1300 dimensions, which was slightly better.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"[a-z]{3,}ies|[a-z]{3,}+y|[a-z]{3,}w[a-z]+|[a-z]{3,}vv[a-z]+"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Complications…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how the scraper was running, I only had time to scrape 1700 or so books, out of the 25000 available in the corpus.  I manually restricted the dataset to 1550-1700 instead of 1470-1700 to make sure I had sufficient material for each decade.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data was sparse, in high dimensional space, and there was a lot of it, so any model took a while to run, and one of my chosen models was an MLP, with a number of hidden layers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document was used to create a vector that was composed of the counts of each of the chosen words that showed up in that document.  Later experiments would include </a:t>
            </a:r>
            <a:r>
              <a:rPr lang="en"/>
              <a:t>looking at weighing words by rarity, and normalizing by total number of words in the document.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of the spelling variants that the regex was meant to catch were “sorrovv” as opposed to “sorrow,” or “calumnie” as opposed to “calumny”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Models?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MLPClassifier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Manipulation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SMOTE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the models do?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Vanilla Random Forest Accuracy: 31.1%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275" y="1946400"/>
            <a:ext cx="3607450" cy="27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Vanilla Naive Bayes Accuracy: 17.2%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200" y="1933675"/>
            <a:ext cx="38816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