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8" d="100"/>
          <a:sy n="88" d="100"/>
        </p:scale>
        <p:origin x="86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yah\source\repos\Lidar-using-VL53L1X\Files_for_demo\Files%20for%20demo\Log\20230621_000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'20230621_00001'!$E$1</c:f>
              <c:strCache>
                <c:ptCount val="1"/>
                <c:pt idx="0">
                  <c:v>data_0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'20230621_00001'!$E$2:$E$94</c:f>
              <c:numCache>
                <c:formatCode>General</c:formatCode>
                <c:ptCount val="93"/>
                <c:pt idx="0">
                  <c:v>1742</c:v>
                </c:pt>
                <c:pt idx="1">
                  <c:v>1007</c:v>
                </c:pt>
                <c:pt idx="2">
                  <c:v>878</c:v>
                </c:pt>
                <c:pt idx="3">
                  <c:v>929</c:v>
                </c:pt>
                <c:pt idx="4">
                  <c:v>1190</c:v>
                </c:pt>
                <c:pt idx="5">
                  <c:v>952</c:v>
                </c:pt>
                <c:pt idx="6">
                  <c:v>938</c:v>
                </c:pt>
                <c:pt idx="7">
                  <c:v>1019</c:v>
                </c:pt>
                <c:pt idx="8">
                  <c:v>1067</c:v>
                </c:pt>
                <c:pt idx="9">
                  <c:v>944</c:v>
                </c:pt>
                <c:pt idx="10">
                  <c:v>1154</c:v>
                </c:pt>
                <c:pt idx="11">
                  <c:v>761</c:v>
                </c:pt>
                <c:pt idx="12">
                  <c:v>1082</c:v>
                </c:pt>
                <c:pt idx="13">
                  <c:v>886</c:v>
                </c:pt>
                <c:pt idx="14">
                  <c:v>1121</c:v>
                </c:pt>
                <c:pt idx="15">
                  <c:v>852</c:v>
                </c:pt>
                <c:pt idx="16">
                  <c:v>959</c:v>
                </c:pt>
                <c:pt idx="17">
                  <c:v>839</c:v>
                </c:pt>
                <c:pt idx="18">
                  <c:v>938</c:v>
                </c:pt>
                <c:pt idx="19">
                  <c:v>953</c:v>
                </c:pt>
                <c:pt idx="20">
                  <c:v>733</c:v>
                </c:pt>
                <c:pt idx="21">
                  <c:v>778</c:v>
                </c:pt>
                <c:pt idx="22">
                  <c:v>997</c:v>
                </c:pt>
                <c:pt idx="23">
                  <c:v>932</c:v>
                </c:pt>
                <c:pt idx="24">
                  <c:v>590</c:v>
                </c:pt>
                <c:pt idx="25">
                  <c:v>1148</c:v>
                </c:pt>
                <c:pt idx="26">
                  <c:v>972</c:v>
                </c:pt>
                <c:pt idx="27">
                  <c:v>920</c:v>
                </c:pt>
                <c:pt idx="28">
                  <c:v>922</c:v>
                </c:pt>
                <c:pt idx="29">
                  <c:v>989</c:v>
                </c:pt>
                <c:pt idx="30">
                  <c:v>892</c:v>
                </c:pt>
                <c:pt idx="31">
                  <c:v>1059</c:v>
                </c:pt>
                <c:pt idx="32">
                  <c:v>1034</c:v>
                </c:pt>
                <c:pt idx="33">
                  <c:v>825</c:v>
                </c:pt>
                <c:pt idx="34">
                  <c:v>860</c:v>
                </c:pt>
                <c:pt idx="35">
                  <c:v>953</c:v>
                </c:pt>
                <c:pt idx="36">
                  <c:v>1008</c:v>
                </c:pt>
                <c:pt idx="37">
                  <c:v>987</c:v>
                </c:pt>
                <c:pt idx="38">
                  <c:v>948</c:v>
                </c:pt>
                <c:pt idx="39">
                  <c:v>867</c:v>
                </c:pt>
                <c:pt idx="40">
                  <c:v>815</c:v>
                </c:pt>
                <c:pt idx="41">
                  <c:v>635</c:v>
                </c:pt>
                <c:pt idx="42">
                  <c:v>735</c:v>
                </c:pt>
                <c:pt idx="43">
                  <c:v>884</c:v>
                </c:pt>
                <c:pt idx="44">
                  <c:v>947</c:v>
                </c:pt>
                <c:pt idx="45">
                  <c:v>744</c:v>
                </c:pt>
                <c:pt idx="46">
                  <c:v>910</c:v>
                </c:pt>
                <c:pt idx="47">
                  <c:v>1045</c:v>
                </c:pt>
                <c:pt idx="48">
                  <c:v>1056</c:v>
                </c:pt>
                <c:pt idx="49">
                  <c:v>1164</c:v>
                </c:pt>
                <c:pt idx="50">
                  <c:v>919</c:v>
                </c:pt>
                <c:pt idx="51">
                  <c:v>706</c:v>
                </c:pt>
                <c:pt idx="52">
                  <c:v>927</c:v>
                </c:pt>
                <c:pt idx="53">
                  <c:v>699</c:v>
                </c:pt>
                <c:pt idx="54">
                  <c:v>972</c:v>
                </c:pt>
                <c:pt idx="55">
                  <c:v>999</c:v>
                </c:pt>
                <c:pt idx="56">
                  <c:v>1091</c:v>
                </c:pt>
                <c:pt idx="57">
                  <c:v>989</c:v>
                </c:pt>
                <c:pt idx="58">
                  <c:v>979</c:v>
                </c:pt>
                <c:pt idx="59">
                  <c:v>862</c:v>
                </c:pt>
                <c:pt idx="60">
                  <c:v>818</c:v>
                </c:pt>
                <c:pt idx="61">
                  <c:v>684</c:v>
                </c:pt>
                <c:pt idx="62">
                  <c:v>1174</c:v>
                </c:pt>
                <c:pt idx="63">
                  <c:v>992</c:v>
                </c:pt>
                <c:pt idx="64">
                  <c:v>917</c:v>
                </c:pt>
                <c:pt idx="65">
                  <c:v>814</c:v>
                </c:pt>
                <c:pt idx="66">
                  <c:v>1157</c:v>
                </c:pt>
                <c:pt idx="67">
                  <c:v>797</c:v>
                </c:pt>
                <c:pt idx="68">
                  <c:v>816</c:v>
                </c:pt>
                <c:pt idx="69">
                  <c:v>1019</c:v>
                </c:pt>
                <c:pt idx="70">
                  <c:v>897</c:v>
                </c:pt>
                <c:pt idx="71">
                  <c:v>877</c:v>
                </c:pt>
                <c:pt idx="72">
                  <c:v>927</c:v>
                </c:pt>
                <c:pt idx="73">
                  <c:v>862</c:v>
                </c:pt>
                <c:pt idx="74">
                  <c:v>867</c:v>
                </c:pt>
                <c:pt idx="75">
                  <c:v>846</c:v>
                </c:pt>
                <c:pt idx="76">
                  <c:v>751</c:v>
                </c:pt>
                <c:pt idx="77">
                  <c:v>1052</c:v>
                </c:pt>
                <c:pt idx="78">
                  <c:v>1000</c:v>
                </c:pt>
                <c:pt idx="79">
                  <c:v>947</c:v>
                </c:pt>
                <c:pt idx="80">
                  <c:v>1002</c:v>
                </c:pt>
                <c:pt idx="81">
                  <c:v>866</c:v>
                </c:pt>
                <c:pt idx="82">
                  <c:v>770</c:v>
                </c:pt>
                <c:pt idx="83">
                  <c:v>1008</c:v>
                </c:pt>
                <c:pt idx="84">
                  <c:v>842</c:v>
                </c:pt>
                <c:pt idx="85">
                  <c:v>780</c:v>
                </c:pt>
                <c:pt idx="86">
                  <c:v>1102</c:v>
                </c:pt>
                <c:pt idx="87">
                  <c:v>823</c:v>
                </c:pt>
                <c:pt idx="88">
                  <c:v>1066</c:v>
                </c:pt>
                <c:pt idx="89">
                  <c:v>962</c:v>
                </c:pt>
                <c:pt idx="90">
                  <c:v>1114</c:v>
                </c:pt>
                <c:pt idx="91">
                  <c:v>1243</c:v>
                </c:pt>
                <c:pt idx="92">
                  <c:v>847</c:v>
                </c:pt>
              </c:numCache>
            </c:numRef>
          </c:val>
          <c:smooth val="0"/>
          <c:extLst>
            <c:ext xmlns:c16="http://schemas.microsoft.com/office/drawing/2014/chart" uri="{C3380CC4-5D6E-409C-BE32-E72D297353CC}">
              <c16:uniqueId val="{00000000-70C4-44E0-8912-CD195EA60A3E}"/>
            </c:ext>
          </c:extLst>
        </c:ser>
        <c:ser>
          <c:idx val="1"/>
          <c:order val="1"/>
          <c:tx>
            <c:strRef>
              <c:f>'20230621_00001'!$F$1</c:f>
              <c:strCache>
                <c:ptCount val="1"/>
                <c:pt idx="0">
                  <c:v>data_1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'20230621_00001'!$F$2:$F$94</c:f>
              <c:numCache>
                <c:formatCode>General</c:formatCode>
                <c:ptCount val="93"/>
                <c:pt idx="0">
                  <c:v>333</c:v>
                </c:pt>
                <c:pt idx="1">
                  <c:v>357</c:v>
                </c:pt>
                <c:pt idx="2">
                  <c:v>288</c:v>
                </c:pt>
                <c:pt idx="3">
                  <c:v>328</c:v>
                </c:pt>
                <c:pt idx="4">
                  <c:v>311</c:v>
                </c:pt>
                <c:pt idx="5">
                  <c:v>353</c:v>
                </c:pt>
                <c:pt idx="6">
                  <c:v>311</c:v>
                </c:pt>
                <c:pt idx="7">
                  <c:v>351</c:v>
                </c:pt>
                <c:pt idx="8">
                  <c:v>303</c:v>
                </c:pt>
                <c:pt idx="9">
                  <c:v>322</c:v>
                </c:pt>
                <c:pt idx="10">
                  <c:v>366</c:v>
                </c:pt>
                <c:pt idx="11">
                  <c:v>297</c:v>
                </c:pt>
                <c:pt idx="12">
                  <c:v>309</c:v>
                </c:pt>
                <c:pt idx="13">
                  <c:v>343</c:v>
                </c:pt>
                <c:pt idx="14">
                  <c:v>314</c:v>
                </c:pt>
                <c:pt idx="15">
                  <c:v>319</c:v>
                </c:pt>
                <c:pt idx="16">
                  <c:v>332</c:v>
                </c:pt>
                <c:pt idx="17">
                  <c:v>383</c:v>
                </c:pt>
                <c:pt idx="18">
                  <c:v>314</c:v>
                </c:pt>
                <c:pt idx="19">
                  <c:v>357</c:v>
                </c:pt>
                <c:pt idx="20">
                  <c:v>283</c:v>
                </c:pt>
                <c:pt idx="21">
                  <c:v>343</c:v>
                </c:pt>
                <c:pt idx="22">
                  <c:v>338</c:v>
                </c:pt>
                <c:pt idx="23">
                  <c:v>337</c:v>
                </c:pt>
                <c:pt idx="24">
                  <c:v>321</c:v>
                </c:pt>
                <c:pt idx="25">
                  <c:v>303</c:v>
                </c:pt>
                <c:pt idx="26">
                  <c:v>351</c:v>
                </c:pt>
                <c:pt idx="27">
                  <c:v>349</c:v>
                </c:pt>
                <c:pt idx="28">
                  <c:v>334</c:v>
                </c:pt>
                <c:pt idx="29">
                  <c:v>351</c:v>
                </c:pt>
                <c:pt idx="30">
                  <c:v>383</c:v>
                </c:pt>
                <c:pt idx="31">
                  <c:v>321</c:v>
                </c:pt>
                <c:pt idx="32">
                  <c:v>321</c:v>
                </c:pt>
                <c:pt idx="33">
                  <c:v>307</c:v>
                </c:pt>
                <c:pt idx="34">
                  <c:v>308</c:v>
                </c:pt>
                <c:pt idx="35">
                  <c:v>287</c:v>
                </c:pt>
                <c:pt idx="36">
                  <c:v>353</c:v>
                </c:pt>
                <c:pt idx="37">
                  <c:v>352</c:v>
                </c:pt>
                <c:pt idx="38">
                  <c:v>335</c:v>
                </c:pt>
                <c:pt idx="39">
                  <c:v>342</c:v>
                </c:pt>
                <c:pt idx="40">
                  <c:v>320</c:v>
                </c:pt>
                <c:pt idx="41">
                  <c:v>289</c:v>
                </c:pt>
                <c:pt idx="42">
                  <c:v>323</c:v>
                </c:pt>
                <c:pt idx="43">
                  <c:v>342</c:v>
                </c:pt>
                <c:pt idx="44">
                  <c:v>290</c:v>
                </c:pt>
                <c:pt idx="45">
                  <c:v>290</c:v>
                </c:pt>
                <c:pt idx="46">
                  <c:v>329</c:v>
                </c:pt>
                <c:pt idx="47">
                  <c:v>324</c:v>
                </c:pt>
                <c:pt idx="48">
                  <c:v>299</c:v>
                </c:pt>
                <c:pt idx="49">
                  <c:v>305</c:v>
                </c:pt>
                <c:pt idx="50">
                  <c:v>343</c:v>
                </c:pt>
                <c:pt idx="51">
                  <c:v>340</c:v>
                </c:pt>
                <c:pt idx="52">
                  <c:v>332</c:v>
                </c:pt>
                <c:pt idx="53">
                  <c:v>321</c:v>
                </c:pt>
                <c:pt idx="54">
                  <c:v>299</c:v>
                </c:pt>
                <c:pt idx="55">
                  <c:v>354</c:v>
                </c:pt>
                <c:pt idx="56">
                  <c:v>357</c:v>
                </c:pt>
                <c:pt idx="57">
                  <c:v>340</c:v>
                </c:pt>
                <c:pt idx="58">
                  <c:v>336</c:v>
                </c:pt>
                <c:pt idx="59">
                  <c:v>316</c:v>
                </c:pt>
                <c:pt idx="60">
                  <c:v>322</c:v>
                </c:pt>
                <c:pt idx="61">
                  <c:v>346</c:v>
                </c:pt>
                <c:pt idx="62">
                  <c:v>325</c:v>
                </c:pt>
                <c:pt idx="63">
                  <c:v>353</c:v>
                </c:pt>
                <c:pt idx="64">
                  <c:v>346</c:v>
                </c:pt>
                <c:pt idx="65">
                  <c:v>278</c:v>
                </c:pt>
                <c:pt idx="66">
                  <c:v>310</c:v>
                </c:pt>
                <c:pt idx="67">
                  <c:v>319</c:v>
                </c:pt>
                <c:pt idx="68">
                  <c:v>326</c:v>
                </c:pt>
                <c:pt idx="69">
                  <c:v>334</c:v>
                </c:pt>
                <c:pt idx="70">
                  <c:v>285</c:v>
                </c:pt>
                <c:pt idx="71">
                  <c:v>353</c:v>
                </c:pt>
                <c:pt idx="72">
                  <c:v>333</c:v>
                </c:pt>
                <c:pt idx="73">
                  <c:v>367</c:v>
                </c:pt>
                <c:pt idx="74">
                  <c:v>374</c:v>
                </c:pt>
                <c:pt idx="75">
                  <c:v>306</c:v>
                </c:pt>
                <c:pt idx="76">
                  <c:v>320</c:v>
                </c:pt>
                <c:pt idx="77">
                  <c:v>312</c:v>
                </c:pt>
                <c:pt idx="78">
                  <c:v>353</c:v>
                </c:pt>
                <c:pt idx="79">
                  <c:v>313</c:v>
                </c:pt>
                <c:pt idx="80">
                  <c:v>332</c:v>
                </c:pt>
                <c:pt idx="81">
                  <c:v>346</c:v>
                </c:pt>
                <c:pt idx="82">
                  <c:v>348</c:v>
                </c:pt>
                <c:pt idx="83">
                  <c:v>271</c:v>
                </c:pt>
                <c:pt idx="84">
                  <c:v>289</c:v>
                </c:pt>
                <c:pt idx="85">
                  <c:v>308</c:v>
                </c:pt>
                <c:pt idx="86">
                  <c:v>328</c:v>
                </c:pt>
                <c:pt idx="87">
                  <c:v>308</c:v>
                </c:pt>
                <c:pt idx="88">
                  <c:v>316</c:v>
                </c:pt>
                <c:pt idx="89">
                  <c:v>327</c:v>
                </c:pt>
                <c:pt idx="90">
                  <c:v>360</c:v>
                </c:pt>
                <c:pt idx="91">
                  <c:v>354</c:v>
                </c:pt>
                <c:pt idx="92">
                  <c:v>321</c:v>
                </c:pt>
              </c:numCache>
            </c:numRef>
          </c:val>
          <c:smooth val="0"/>
          <c:extLst>
            <c:ext xmlns:c16="http://schemas.microsoft.com/office/drawing/2014/chart" uri="{C3380CC4-5D6E-409C-BE32-E72D297353CC}">
              <c16:uniqueId val="{00000001-70C4-44E0-8912-CD195EA60A3E}"/>
            </c:ext>
          </c:extLst>
        </c:ser>
        <c:ser>
          <c:idx val="2"/>
          <c:order val="2"/>
          <c:tx>
            <c:strRef>
              <c:f>'20230621_00001'!$G$1</c:f>
              <c:strCache>
                <c:ptCount val="1"/>
                <c:pt idx="0">
                  <c:v>data_2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'20230621_00001'!$G$2:$G$94</c:f>
              <c:numCache>
                <c:formatCode>General</c:formatCode>
                <c:ptCount val="93"/>
                <c:pt idx="0">
                  <c:v>284</c:v>
                </c:pt>
                <c:pt idx="1">
                  <c:v>283</c:v>
                </c:pt>
                <c:pt idx="2">
                  <c:v>287</c:v>
                </c:pt>
                <c:pt idx="3">
                  <c:v>291</c:v>
                </c:pt>
                <c:pt idx="4">
                  <c:v>269</c:v>
                </c:pt>
                <c:pt idx="5">
                  <c:v>301</c:v>
                </c:pt>
                <c:pt idx="6">
                  <c:v>289</c:v>
                </c:pt>
                <c:pt idx="7">
                  <c:v>294</c:v>
                </c:pt>
                <c:pt idx="8">
                  <c:v>279</c:v>
                </c:pt>
                <c:pt idx="9">
                  <c:v>296</c:v>
                </c:pt>
                <c:pt idx="10">
                  <c:v>295</c:v>
                </c:pt>
                <c:pt idx="11">
                  <c:v>278</c:v>
                </c:pt>
                <c:pt idx="12">
                  <c:v>285</c:v>
                </c:pt>
                <c:pt idx="13">
                  <c:v>281</c:v>
                </c:pt>
                <c:pt idx="14">
                  <c:v>282</c:v>
                </c:pt>
                <c:pt idx="15">
                  <c:v>273</c:v>
                </c:pt>
                <c:pt idx="16">
                  <c:v>299</c:v>
                </c:pt>
                <c:pt idx="17">
                  <c:v>293</c:v>
                </c:pt>
                <c:pt idx="18">
                  <c:v>298</c:v>
                </c:pt>
                <c:pt idx="19">
                  <c:v>299</c:v>
                </c:pt>
                <c:pt idx="20">
                  <c:v>297</c:v>
                </c:pt>
                <c:pt idx="21">
                  <c:v>292</c:v>
                </c:pt>
                <c:pt idx="22">
                  <c:v>299</c:v>
                </c:pt>
                <c:pt idx="23">
                  <c:v>276</c:v>
                </c:pt>
                <c:pt idx="24">
                  <c:v>276</c:v>
                </c:pt>
                <c:pt idx="25">
                  <c:v>292</c:v>
                </c:pt>
                <c:pt idx="26">
                  <c:v>281</c:v>
                </c:pt>
                <c:pt idx="27">
                  <c:v>269</c:v>
                </c:pt>
                <c:pt idx="28">
                  <c:v>276</c:v>
                </c:pt>
                <c:pt idx="29">
                  <c:v>285</c:v>
                </c:pt>
                <c:pt idx="30">
                  <c:v>286</c:v>
                </c:pt>
                <c:pt idx="31">
                  <c:v>275</c:v>
                </c:pt>
                <c:pt idx="32">
                  <c:v>260</c:v>
                </c:pt>
                <c:pt idx="33">
                  <c:v>277</c:v>
                </c:pt>
                <c:pt idx="34">
                  <c:v>285</c:v>
                </c:pt>
                <c:pt idx="35">
                  <c:v>294</c:v>
                </c:pt>
                <c:pt idx="36">
                  <c:v>276</c:v>
                </c:pt>
                <c:pt idx="37">
                  <c:v>293</c:v>
                </c:pt>
                <c:pt idx="38">
                  <c:v>281</c:v>
                </c:pt>
                <c:pt idx="39">
                  <c:v>277</c:v>
                </c:pt>
                <c:pt idx="40">
                  <c:v>286</c:v>
                </c:pt>
                <c:pt idx="41">
                  <c:v>287</c:v>
                </c:pt>
                <c:pt idx="42">
                  <c:v>280</c:v>
                </c:pt>
                <c:pt idx="43">
                  <c:v>295</c:v>
                </c:pt>
                <c:pt idx="44">
                  <c:v>285</c:v>
                </c:pt>
                <c:pt idx="45">
                  <c:v>291</c:v>
                </c:pt>
                <c:pt idx="46">
                  <c:v>295</c:v>
                </c:pt>
                <c:pt idx="47">
                  <c:v>277</c:v>
                </c:pt>
                <c:pt idx="48">
                  <c:v>278</c:v>
                </c:pt>
                <c:pt idx="49">
                  <c:v>284</c:v>
                </c:pt>
                <c:pt idx="50">
                  <c:v>293</c:v>
                </c:pt>
                <c:pt idx="51">
                  <c:v>278</c:v>
                </c:pt>
                <c:pt idx="52">
                  <c:v>295</c:v>
                </c:pt>
                <c:pt idx="53">
                  <c:v>276</c:v>
                </c:pt>
                <c:pt idx="54">
                  <c:v>293</c:v>
                </c:pt>
                <c:pt idx="55">
                  <c:v>306</c:v>
                </c:pt>
                <c:pt idx="56">
                  <c:v>292</c:v>
                </c:pt>
                <c:pt idx="57">
                  <c:v>278</c:v>
                </c:pt>
                <c:pt idx="58">
                  <c:v>293</c:v>
                </c:pt>
                <c:pt idx="59">
                  <c:v>276</c:v>
                </c:pt>
                <c:pt idx="60">
                  <c:v>285</c:v>
                </c:pt>
                <c:pt idx="61">
                  <c:v>280</c:v>
                </c:pt>
                <c:pt idx="62">
                  <c:v>264</c:v>
                </c:pt>
                <c:pt idx="63">
                  <c:v>299</c:v>
                </c:pt>
                <c:pt idx="64">
                  <c:v>287</c:v>
                </c:pt>
                <c:pt idx="65">
                  <c:v>279</c:v>
                </c:pt>
                <c:pt idx="66">
                  <c:v>280</c:v>
                </c:pt>
                <c:pt idx="67">
                  <c:v>277</c:v>
                </c:pt>
                <c:pt idx="68">
                  <c:v>280</c:v>
                </c:pt>
                <c:pt idx="69">
                  <c:v>287</c:v>
                </c:pt>
                <c:pt idx="70">
                  <c:v>278</c:v>
                </c:pt>
                <c:pt idx="71">
                  <c:v>286</c:v>
                </c:pt>
                <c:pt idx="72">
                  <c:v>289</c:v>
                </c:pt>
                <c:pt idx="73">
                  <c:v>284</c:v>
                </c:pt>
                <c:pt idx="74">
                  <c:v>299</c:v>
                </c:pt>
                <c:pt idx="75">
                  <c:v>294</c:v>
                </c:pt>
                <c:pt idx="76">
                  <c:v>299</c:v>
                </c:pt>
                <c:pt idx="77">
                  <c:v>285</c:v>
                </c:pt>
                <c:pt idx="78">
                  <c:v>280</c:v>
                </c:pt>
                <c:pt idx="79">
                  <c:v>296</c:v>
                </c:pt>
                <c:pt idx="80">
                  <c:v>270</c:v>
                </c:pt>
                <c:pt idx="81">
                  <c:v>276</c:v>
                </c:pt>
                <c:pt idx="82">
                  <c:v>294</c:v>
                </c:pt>
                <c:pt idx="83">
                  <c:v>279</c:v>
                </c:pt>
                <c:pt idx="84">
                  <c:v>288</c:v>
                </c:pt>
                <c:pt idx="85">
                  <c:v>285</c:v>
                </c:pt>
                <c:pt idx="86">
                  <c:v>271</c:v>
                </c:pt>
                <c:pt idx="87">
                  <c:v>275</c:v>
                </c:pt>
                <c:pt idx="88">
                  <c:v>286</c:v>
                </c:pt>
                <c:pt idx="89">
                  <c:v>287</c:v>
                </c:pt>
                <c:pt idx="90">
                  <c:v>307</c:v>
                </c:pt>
                <c:pt idx="91">
                  <c:v>280</c:v>
                </c:pt>
                <c:pt idx="92">
                  <c:v>284</c:v>
                </c:pt>
              </c:numCache>
            </c:numRef>
          </c:val>
          <c:smooth val="0"/>
          <c:extLst>
            <c:ext xmlns:c16="http://schemas.microsoft.com/office/drawing/2014/chart" uri="{C3380CC4-5D6E-409C-BE32-E72D297353CC}">
              <c16:uniqueId val="{00000002-70C4-44E0-8912-CD195EA60A3E}"/>
            </c:ext>
          </c:extLst>
        </c:ser>
        <c:ser>
          <c:idx val="3"/>
          <c:order val="3"/>
          <c:tx>
            <c:strRef>
              <c:f>'20230621_00001'!$H$1</c:f>
              <c:strCache>
                <c:ptCount val="1"/>
                <c:pt idx="0">
                  <c:v>data_3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'20230621_00001'!$H$2:$H$94</c:f>
              <c:numCache>
                <c:formatCode>General</c:formatCode>
                <c:ptCount val="93"/>
                <c:pt idx="0">
                  <c:v>305</c:v>
                </c:pt>
                <c:pt idx="1">
                  <c:v>295</c:v>
                </c:pt>
                <c:pt idx="2">
                  <c:v>313</c:v>
                </c:pt>
                <c:pt idx="3">
                  <c:v>296</c:v>
                </c:pt>
                <c:pt idx="4">
                  <c:v>292</c:v>
                </c:pt>
                <c:pt idx="5">
                  <c:v>289</c:v>
                </c:pt>
                <c:pt idx="6">
                  <c:v>298</c:v>
                </c:pt>
                <c:pt idx="7">
                  <c:v>300</c:v>
                </c:pt>
                <c:pt idx="8">
                  <c:v>285</c:v>
                </c:pt>
                <c:pt idx="9">
                  <c:v>299</c:v>
                </c:pt>
                <c:pt idx="10">
                  <c:v>307</c:v>
                </c:pt>
                <c:pt idx="11">
                  <c:v>296</c:v>
                </c:pt>
                <c:pt idx="12">
                  <c:v>283</c:v>
                </c:pt>
                <c:pt idx="13">
                  <c:v>289</c:v>
                </c:pt>
                <c:pt idx="14">
                  <c:v>301</c:v>
                </c:pt>
                <c:pt idx="15">
                  <c:v>289</c:v>
                </c:pt>
                <c:pt idx="16">
                  <c:v>287</c:v>
                </c:pt>
                <c:pt idx="17">
                  <c:v>310</c:v>
                </c:pt>
                <c:pt idx="18">
                  <c:v>312</c:v>
                </c:pt>
                <c:pt idx="19">
                  <c:v>299</c:v>
                </c:pt>
                <c:pt idx="20">
                  <c:v>304</c:v>
                </c:pt>
                <c:pt idx="21">
                  <c:v>299</c:v>
                </c:pt>
                <c:pt idx="22">
                  <c:v>278</c:v>
                </c:pt>
                <c:pt idx="23">
                  <c:v>299</c:v>
                </c:pt>
                <c:pt idx="24">
                  <c:v>300</c:v>
                </c:pt>
                <c:pt idx="25">
                  <c:v>290</c:v>
                </c:pt>
                <c:pt idx="26">
                  <c:v>302</c:v>
                </c:pt>
                <c:pt idx="27">
                  <c:v>270</c:v>
                </c:pt>
                <c:pt idx="28">
                  <c:v>316</c:v>
                </c:pt>
                <c:pt idx="29">
                  <c:v>298</c:v>
                </c:pt>
                <c:pt idx="30">
                  <c:v>279</c:v>
                </c:pt>
                <c:pt idx="31">
                  <c:v>297</c:v>
                </c:pt>
                <c:pt idx="32">
                  <c:v>285</c:v>
                </c:pt>
                <c:pt idx="33">
                  <c:v>293</c:v>
                </c:pt>
                <c:pt idx="34">
                  <c:v>307</c:v>
                </c:pt>
                <c:pt idx="35">
                  <c:v>307</c:v>
                </c:pt>
                <c:pt idx="36">
                  <c:v>292</c:v>
                </c:pt>
                <c:pt idx="37">
                  <c:v>292</c:v>
                </c:pt>
                <c:pt idx="38">
                  <c:v>295</c:v>
                </c:pt>
                <c:pt idx="39">
                  <c:v>281</c:v>
                </c:pt>
                <c:pt idx="40">
                  <c:v>292</c:v>
                </c:pt>
                <c:pt idx="41">
                  <c:v>276</c:v>
                </c:pt>
                <c:pt idx="42">
                  <c:v>297</c:v>
                </c:pt>
                <c:pt idx="43">
                  <c:v>300</c:v>
                </c:pt>
                <c:pt idx="44">
                  <c:v>298</c:v>
                </c:pt>
                <c:pt idx="45">
                  <c:v>286</c:v>
                </c:pt>
                <c:pt idx="46">
                  <c:v>307</c:v>
                </c:pt>
                <c:pt idx="47">
                  <c:v>285</c:v>
                </c:pt>
                <c:pt idx="48">
                  <c:v>297</c:v>
                </c:pt>
                <c:pt idx="49">
                  <c:v>299</c:v>
                </c:pt>
                <c:pt idx="50">
                  <c:v>301</c:v>
                </c:pt>
                <c:pt idx="51">
                  <c:v>294</c:v>
                </c:pt>
                <c:pt idx="52">
                  <c:v>306</c:v>
                </c:pt>
                <c:pt idx="53">
                  <c:v>299</c:v>
                </c:pt>
                <c:pt idx="54">
                  <c:v>305</c:v>
                </c:pt>
                <c:pt idx="55">
                  <c:v>287</c:v>
                </c:pt>
                <c:pt idx="56">
                  <c:v>291</c:v>
                </c:pt>
                <c:pt idx="57">
                  <c:v>297</c:v>
                </c:pt>
                <c:pt idx="58">
                  <c:v>302</c:v>
                </c:pt>
                <c:pt idx="59">
                  <c:v>296</c:v>
                </c:pt>
                <c:pt idx="60">
                  <c:v>283</c:v>
                </c:pt>
                <c:pt idx="61">
                  <c:v>267</c:v>
                </c:pt>
                <c:pt idx="62">
                  <c:v>300</c:v>
                </c:pt>
                <c:pt idx="63">
                  <c:v>289</c:v>
                </c:pt>
                <c:pt idx="64">
                  <c:v>278</c:v>
                </c:pt>
                <c:pt idx="65">
                  <c:v>305</c:v>
                </c:pt>
                <c:pt idx="66">
                  <c:v>293</c:v>
                </c:pt>
                <c:pt idx="67">
                  <c:v>272</c:v>
                </c:pt>
                <c:pt idx="68">
                  <c:v>334</c:v>
                </c:pt>
                <c:pt idx="69">
                  <c:v>288</c:v>
                </c:pt>
                <c:pt idx="70">
                  <c:v>303</c:v>
                </c:pt>
                <c:pt idx="71">
                  <c:v>285</c:v>
                </c:pt>
                <c:pt idx="72">
                  <c:v>293</c:v>
                </c:pt>
                <c:pt idx="73">
                  <c:v>294</c:v>
                </c:pt>
                <c:pt idx="74">
                  <c:v>306</c:v>
                </c:pt>
                <c:pt idx="75">
                  <c:v>296</c:v>
                </c:pt>
                <c:pt idx="76">
                  <c:v>292</c:v>
                </c:pt>
                <c:pt idx="77">
                  <c:v>296</c:v>
                </c:pt>
                <c:pt idx="78">
                  <c:v>312</c:v>
                </c:pt>
                <c:pt idx="79">
                  <c:v>299</c:v>
                </c:pt>
                <c:pt idx="80">
                  <c:v>290</c:v>
                </c:pt>
                <c:pt idx="81">
                  <c:v>291</c:v>
                </c:pt>
                <c:pt idx="82">
                  <c:v>305</c:v>
                </c:pt>
                <c:pt idx="83">
                  <c:v>291</c:v>
                </c:pt>
                <c:pt idx="84">
                  <c:v>313</c:v>
                </c:pt>
                <c:pt idx="85">
                  <c:v>281</c:v>
                </c:pt>
                <c:pt idx="86">
                  <c:v>311</c:v>
                </c:pt>
                <c:pt idx="87">
                  <c:v>319</c:v>
                </c:pt>
                <c:pt idx="88">
                  <c:v>292</c:v>
                </c:pt>
                <c:pt idx="89">
                  <c:v>290</c:v>
                </c:pt>
                <c:pt idx="90">
                  <c:v>296</c:v>
                </c:pt>
                <c:pt idx="91">
                  <c:v>292</c:v>
                </c:pt>
                <c:pt idx="92">
                  <c:v>295</c:v>
                </c:pt>
              </c:numCache>
            </c:numRef>
          </c:val>
          <c:smooth val="0"/>
          <c:extLst>
            <c:ext xmlns:c16="http://schemas.microsoft.com/office/drawing/2014/chart" uri="{C3380CC4-5D6E-409C-BE32-E72D297353CC}">
              <c16:uniqueId val="{00000003-70C4-44E0-8912-CD195EA60A3E}"/>
            </c:ext>
          </c:extLst>
        </c:ser>
        <c:ser>
          <c:idx val="4"/>
          <c:order val="4"/>
          <c:tx>
            <c:strRef>
              <c:f>'20230621_00001'!$I$1</c:f>
              <c:strCache>
                <c:ptCount val="1"/>
                <c:pt idx="0">
                  <c:v>data_4</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'20230621_00001'!$I$2:$I$94</c:f>
              <c:numCache>
                <c:formatCode>General</c:formatCode>
                <c:ptCount val="93"/>
                <c:pt idx="0">
                  <c:v>459</c:v>
                </c:pt>
                <c:pt idx="1">
                  <c:v>384</c:v>
                </c:pt>
                <c:pt idx="2">
                  <c:v>373</c:v>
                </c:pt>
                <c:pt idx="3">
                  <c:v>410</c:v>
                </c:pt>
                <c:pt idx="4">
                  <c:v>432</c:v>
                </c:pt>
                <c:pt idx="5">
                  <c:v>502</c:v>
                </c:pt>
                <c:pt idx="6">
                  <c:v>398</c:v>
                </c:pt>
                <c:pt idx="7">
                  <c:v>425</c:v>
                </c:pt>
                <c:pt idx="8">
                  <c:v>418</c:v>
                </c:pt>
                <c:pt idx="9">
                  <c:v>355</c:v>
                </c:pt>
                <c:pt idx="10">
                  <c:v>423</c:v>
                </c:pt>
                <c:pt idx="11">
                  <c:v>361</c:v>
                </c:pt>
                <c:pt idx="12">
                  <c:v>453</c:v>
                </c:pt>
                <c:pt idx="13">
                  <c:v>421</c:v>
                </c:pt>
                <c:pt idx="14">
                  <c:v>401</c:v>
                </c:pt>
                <c:pt idx="15">
                  <c:v>388</c:v>
                </c:pt>
                <c:pt idx="16">
                  <c:v>372</c:v>
                </c:pt>
                <c:pt idx="17">
                  <c:v>363</c:v>
                </c:pt>
                <c:pt idx="18">
                  <c:v>415</c:v>
                </c:pt>
                <c:pt idx="19">
                  <c:v>352</c:v>
                </c:pt>
                <c:pt idx="20">
                  <c:v>375</c:v>
                </c:pt>
                <c:pt idx="21">
                  <c:v>457</c:v>
                </c:pt>
                <c:pt idx="22">
                  <c:v>401</c:v>
                </c:pt>
                <c:pt idx="23">
                  <c:v>431</c:v>
                </c:pt>
                <c:pt idx="24">
                  <c:v>368</c:v>
                </c:pt>
                <c:pt idx="25">
                  <c:v>376</c:v>
                </c:pt>
                <c:pt idx="26">
                  <c:v>377</c:v>
                </c:pt>
                <c:pt idx="27">
                  <c:v>445</c:v>
                </c:pt>
                <c:pt idx="28">
                  <c:v>418</c:v>
                </c:pt>
                <c:pt idx="29">
                  <c:v>434</c:v>
                </c:pt>
                <c:pt idx="30">
                  <c:v>417</c:v>
                </c:pt>
                <c:pt idx="31">
                  <c:v>407</c:v>
                </c:pt>
                <c:pt idx="32">
                  <c:v>439</c:v>
                </c:pt>
                <c:pt idx="33">
                  <c:v>427</c:v>
                </c:pt>
                <c:pt idx="34">
                  <c:v>429</c:v>
                </c:pt>
                <c:pt idx="35">
                  <c:v>395</c:v>
                </c:pt>
                <c:pt idx="36">
                  <c:v>408</c:v>
                </c:pt>
                <c:pt idx="37">
                  <c:v>456</c:v>
                </c:pt>
                <c:pt idx="38">
                  <c:v>425</c:v>
                </c:pt>
                <c:pt idx="39">
                  <c:v>421</c:v>
                </c:pt>
                <c:pt idx="40">
                  <c:v>407</c:v>
                </c:pt>
                <c:pt idx="41">
                  <c:v>401</c:v>
                </c:pt>
                <c:pt idx="42">
                  <c:v>440</c:v>
                </c:pt>
                <c:pt idx="43">
                  <c:v>385</c:v>
                </c:pt>
                <c:pt idx="44">
                  <c:v>404</c:v>
                </c:pt>
                <c:pt idx="45">
                  <c:v>472</c:v>
                </c:pt>
                <c:pt idx="46">
                  <c:v>419</c:v>
                </c:pt>
                <c:pt idx="47">
                  <c:v>427</c:v>
                </c:pt>
                <c:pt idx="48">
                  <c:v>448</c:v>
                </c:pt>
                <c:pt idx="49">
                  <c:v>406</c:v>
                </c:pt>
                <c:pt idx="50">
                  <c:v>442</c:v>
                </c:pt>
                <c:pt idx="51">
                  <c:v>421</c:v>
                </c:pt>
                <c:pt idx="52">
                  <c:v>403</c:v>
                </c:pt>
                <c:pt idx="53">
                  <c:v>474</c:v>
                </c:pt>
                <c:pt idx="54">
                  <c:v>400</c:v>
                </c:pt>
                <c:pt idx="55">
                  <c:v>431</c:v>
                </c:pt>
                <c:pt idx="56">
                  <c:v>357</c:v>
                </c:pt>
                <c:pt idx="57">
                  <c:v>438</c:v>
                </c:pt>
                <c:pt idx="58">
                  <c:v>458</c:v>
                </c:pt>
                <c:pt idx="59">
                  <c:v>418</c:v>
                </c:pt>
                <c:pt idx="60">
                  <c:v>407</c:v>
                </c:pt>
                <c:pt idx="61">
                  <c:v>487</c:v>
                </c:pt>
                <c:pt idx="62">
                  <c:v>453</c:v>
                </c:pt>
                <c:pt idx="63">
                  <c:v>503</c:v>
                </c:pt>
                <c:pt idx="64">
                  <c:v>419</c:v>
                </c:pt>
                <c:pt idx="65">
                  <c:v>437</c:v>
                </c:pt>
                <c:pt idx="66">
                  <c:v>462</c:v>
                </c:pt>
                <c:pt idx="67">
                  <c:v>450</c:v>
                </c:pt>
                <c:pt idx="68">
                  <c:v>424</c:v>
                </c:pt>
                <c:pt idx="69">
                  <c:v>339</c:v>
                </c:pt>
                <c:pt idx="70">
                  <c:v>504</c:v>
                </c:pt>
                <c:pt idx="71">
                  <c:v>420</c:v>
                </c:pt>
                <c:pt idx="72">
                  <c:v>462</c:v>
                </c:pt>
                <c:pt idx="73">
                  <c:v>379</c:v>
                </c:pt>
                <c:pt idx="74">
                  <c:v>483</c:v>
                </c:pt>
                <c:pt idx="75">
                  <c:v>462</c:v>
                </c:pt>
                <c:pt idx="76">
                  <c:v>366</c:v>
                </c:pt>
                <c:pt idx="77">
                  <c:v>378</c:v>
                </c:pt>
                <c:pt idx="78">
                  <c:v>370</c:v>
                </c:pt>
                <c:pt idx="79">
                  <c:v>397</c:v>
                </c:pt>
                <c:pt idx="80">
                  <c:v>457</c:v>
                </c:pt>
                <c:pt idx="81">
                  <c:v>456</c:v>
                </c:pt>
                <c:pt idx="82">
                  <c:v>396</c:v>
                </c:pt>
                <c:pt idx="83">
                  <c:v>369</c:v>
                </c:pt>
                <c:pt idx="84">
                  <c:v>413</c:v>
                </c:pt>
                <c:pt idx="85">
                  <c:v>434</c:v>
                </c:pt>
                <c:pt idx="86">
                  <c:v>396</c:v>
                </c:pt>
                <c:pt idx="87">
                  <c:v>380</c:v>
                </c:pt>
                <c:pt idx="88">
                  <c:v>424</c:v>
                </c:pt>
                <c:pt idx="89">
                  <c:v>385</c:v>
                </c:pt>
                <c:pt idx="90">
                  <c:v>408</c:v>
                </c:pt>
                <c:pt idx="91">
                  <c:v>404</c:v>
                </c:pt>
                <c:pt idx="92">
                  <c:v>394</c:v>
                </c:pt>
              </c:numCache>
            </c:numRef>
          </c:val>
          <c:smooth val="0"/>
          <c:extLst>
            <c:ext xmlns:c16="http://schemas.microsoft.com/office/drawing/2014/chart" uri="{C3380CC4-5D6E-409C-BE32-E72D297353CC}">
              <c16:uniqueId val="{00000004-70C4-44E0-8912-CD195EA60A3E}"/>
            </c:ext>
          </c:extLst>
        </c:ser>
        <c:ser>
          <c:idx val="5"/>
          <c:order val="5"/>
          <c:tx>
            <c:strRef>
              <c:f>'20230621_00001'!$J$1</c:f>
              <c:strCache>
                <c:ptCount val="1"/>
                <c:pt idx="0">
                  <c:v>data_5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'20230621_00001'!$J$2:$J$94</c:f>
              <c:numCache>
                <c:formatCode>General</c:formatCode>
                <c:ptCount val="93"/>
                <c:pt idx="0">
                  <c:v>1476</c:v>
                </c:pt>
                <c:pt idx="1">
                  <c:v>1571</c:v>
                </c:pt>
                <c:pt idx="2">
                  <c:v>1402</c:v>
                </c:pt>
                <c:pt idx="3">
                  <c:v>1536</c:v>
                </c:pt>
                <c:pt idx="4">
                  <c:v>1631</c:v>
                </c:pt>
                <c:pt idx="5">
                  <c:v>1492</c:v>
                </c:pt>
                <c:pt idx="6">
                  <c:v>1573</c:v>
                </c:pt>
                <c:pt idx="7">
                  <c:v>1535</c:v>
                </c:pt>
                <c:pt idx="8">
                  <c:v>1533</c:v>
                </c:pt>
                <c:pt idx="9">
                  <c:v>1567</c:v>
                </c:pt>
                <c:pt idx="10">
                  <c:v>1443</c:v>
                </c:pt>
                <c:pt idx="11">
                  <c:v>1513</c:v>
                </c:pt>
                <c:pt idx="12">
                  <c:v>1394</c:v>
                </c:pt>
                <c:pt idx="13">
                  <c:v>1537</c:v>
                </c:pt>
                <c:pt idx="14">
                  <c:v>1533</c:v>
                </c:pt>
                <c:pt idx="15">
                  <c:v>1571</c:v>
                </c:pt>
                <c:pt idx="16">
                  <c:v>1688</c:v>
                </c:pt>
                <c:pt idx="17">
                  <c:v>1696</c:v>
                </c:pt>
                <c:pt idx="18">
                  <c:v>1707</c:v>
                </c:pt>
                <c:pt idx="19">
                  <c:v>1715</c:v>
                </c:pt>
                <c:pt idx="20">
                  <c:v>1638</c:v>
                </c:pt>
                <c:pt idx="21">
                  <c:v>830</c:v>
                </c:pt>
                <c:pt idx="22">
                  <c:v>723</c:v>
                </c:pt>
                <c:pt idx="23">
                  <c:v>910</c:v>
                </c:pt>
                <c:pt idx="24">
                  <c:v>1274</c:v>
                </c:pt>
                <c:pt idx="25">
                  <c:v>1458</c:v>
                </c:pt>
                <c:pt idx="26">
                  <c:v>1030</c:v>
                </c:pt>
                <c:pt idx="27">
                  <c:v>1140</c:v>
                </c:pt>
                <c:pt idx="28">
                  <c:v>1050</c:v>
                </c:pt>
                <c:pt idx="29">
                  <c:v>851</c:v>
                </c:pt>
                <c:pt idx="30">
                  <c:v>1086</c:v>
                </c:pt>
                <c:pt idx="31">
                  <c:v>789</c:v>
                </c:pt>
                <c:pt idx="32">
                  <c:v>479</c:v>
                </c:pt>
                <c:pt idx="33">
                  <c:v>1525</c:v>
                </c:pt>
                <c:pt idx="34">
                  <c:v>991</c:v>
                </c:pt>
                <c:pt idx="35">
                  <c:v>1202</c:v>
                </c:pt>
                <c:pt idx="36">
                  <c:v>407</c:v>
                </c:pt>
                <c:pt idx="37">
                  <c:v>887</c:v>
                </c:pt>
                <c:pt idx="38">
                  <c:v>1188</c:v>
                </c:pt>
                <c:pt idx="39">
                  <c:v>1336</c:v>
                </c:pt>
                <c:pt idx="40">
                  <c:v>1453</c:v>
                </c:pt>
                <c:pt idx="41">
                  <c:v>1494</c:v>
                </c:pt>
                <c:pt idx="42">
                  <c:v>1474</c:v>
                </c:pt>
                <c:pt idx="43">
                  <c:v>1535</c:v>
                </c:pt>
                <c:pt idx="44">
                  <c:v>1563</c:v>
                </c:pt>
                <c:pt idx="45">
                  <c:v>1381</c:v>
                </c:pt>
                <c:pt idx="46">
                  <c:v>1178</c:v>
                </c:pt>
                <c:pt idx="47">
                  <c:v>708</c:v>
                </c:pt>
                <c:pt idx="48">
                  <c:v>1024</c:v>
                </c:pt>
                <c:pt idx="49">
                  <c:v>962</c:v>
                </c:pt>
                <c:pt idx="50">
                  <c:v>983</c:v>
                </c:pt>
                <c:pt idx="51">
                  <c:v>1086</c:v>
                </c:pt>
                <c:pt idx="52">
                  <c:v>1011</c:v>
                </c:pt>
                <c:pt idx="53">
                  <c:v>822</c:v>
                </c:pt>
                <c:pt idx="54">
                  <c:v>939</c:v>
                </c:pt>
                <c:pt idx="55">
                  <c:v>873</c:v>
                </c:pt>
                <c:pt idx="56">
                  <c:v>784</c:v>
                </c:pt>
                <c:pt idx="57">
                  <c:v>1076</c:v>
                </c:pt>
                <c:pt idx="58">
                  <c:v>1251</c:v>
                </c:pt>
                <c:pt idx="59">
                  <c:v>1071</c:v>
                </c:pt>
                <c:pt idx="60">
                  <c:v>919</c:v>
                </c:pt>
                <c:pt idx="61">
                  <c:v>1139</c:v>
                </c:pt>
                <c:pt idx="62">
                  <c:v>835</c:v>
                </c:pt>
                <c:pt idx="63">
                  <c:v>1196</c:v>
                </c:pt>
                <c:pt idx="64">
                  <c:v>929</c:v>
                </c:pt>
                <c:pt idx="65">
                  <c:v>854</c:v>
                </c:pt>
                <c:pt idx="66">
                  <c:v>839</c:v>
                </c:pt>
                <c:pt idx="67">
                  <c:v>882</c:v>
                </c:pt>
                <c:pt idx="68">
                  <c:v>1045</c:v>
                </c:pt>
                <c:pt idx="69">
                  <c:v>1079</c:v>
                </c:pt>
                <c:pt idx="70">
                  <c:v>1061</c:v>
                </c:pt>
                <c:pt idx="71">
                  <c:v>984</c:v>
                </c:pt>
                <c:pt idx="72">
                  <c:v>1091</c:v>
                </c:pt>
                <c:pt idx="73">
                  <c:v>1014</c:v>
                </c:pt>
                <c:pt idx="74">
                  <c:v>819</c:v>
                </c:pt>
                <c:pt idx="75">
                  <c:v>1132</c:v>
                </c:pt>
                <c:pt idx="76">
                  <c:v>1227</c:v>
                </c:pt>
                <c:pt idx="77">
                  <c:v>881</c:v>
                </c:pt>
                <c:pt idx="78">
                  <c:v>1016</c:v>
                </c:pt>
                <c:pt idx="79">
                  <c:v>1163</c:v>
                </c:pt>
                <c:pt idx="80">
                  <c:v>803</c:v>
                </c:pt>
                <c:pt idx="81">
                  <c:v>1280</c:v>
                </c:pt>
                <c:pt idx="82">
                  <c:v>971</c:v>
                </c:pt>
                <c:pt idx="83">
                  <c:v>1335</c:v>
                </c:pt>
                <c:pt idx="84">
                  <c:v>879</c:v>
                </c:pt>
                <c:pt idx="85">
                  <c:v>1123</c:v>
                </c:pt>
                <c:pt idx="86">
                  <c:v>893</c:v>
                </c:pt>
                <c:pt idx="87">
                  <c:v>1137</c:v>
                </c:pt>
                <c:pt idx="88">
                  <c:v>826</c:v>
                </c:pt>
                <c:pt idx="89">
                  <c:v>1117</c:v>
                </c:pt>
                <c:pt idx="90">
                  <c:v>960</c:v>
                </c:pt>
                <c:pt idx="91">
                  <c:v>961</c:v>
                </c:pt>
                <c:pt idx="92">
                  <c:v>961</c:v>
                </c:pt>
              </c:numCache>
            </c:numRef>
          </c:val>
          <c:smooth val="0"/>
          <c:extLst>
            <c:ext xmlns:c16="http://schemas.microsoft.com/office/drawing/2014/chart" uri="{C3380CC4-5D6E-409C-BE32-E72D297353CC}">
              <c16:uniqueId val="{00000005-70C4-44E0-8912-CD195EA60A3E}"/>
            </c:ext>
          </c:extLst>
        </c:ser>
        <c:ser>
          <c:idx val="6"/>
          <c:order val="6"/>
          <c:tx>
            <c:strRef>
              <c:f>'20230621_00001'!$K$1</c:f>
              <c:strCache>
                <c:ptCount val="1"/>
                <c:pt idx="0">
                  <c:v>data_6</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'20230621_00001'!$K$2:$K$94</c:f>
              <c:numCache>
                <c:formatCode>General</c:formatCode>
                <c:ptCount val="93"/>
                <c:pt idx="0">
                  <c:v>1623</c:v>
                </c:pt>
                <c:pt idx="1">
                  <c:v>1713</c:v>
                </c:pt>
                <c:pt idx="2">
                  <c:v>1687</c:v>
                </c:pt>
                <c:pt idx="3">
                  <c:v>1658</c:v>
                </c:pt>
                <c:pt idx="4">
                  <c:v>1698</c:v>
                </c:pt>
                <c:pt idx="5">
                  <c:v>1620</c:v>
                </c:pt>
                <c:pt idx="6">
                  <c:v>1700</c:v>
                </c:pt>
                <c:pt idx="7">
                  <c:v>1677</c:v>
                </c:pt>
                <c:pt idx="8">
                  <c:v>1637</c:v>
                </c:pt>
                <c:pt idx="9">
                  <c:v>1690</c:v>
                </c:pt>
                <c:pt idx="10">
                  <c:v>1749</c:v>
                </c:pt>
                <c:pt idx="11">
                  <c:v>1716</c:v>
                </c:pt>
                <c:pt idx="12">
                  <c:v>1692</c:v>
                </c:pt>
                <c:pt idx="13">
                  <c:v>1621</c:v>
                </c:pt>
                <c:pt idx="14">
                  <c:v>1612</c:v>
                </c:pt>
                <c:pt idx="15">
                  <c:v>1725</c:v>
                </c:pt>
                <c:pt idx="16">
                  <c:v>1484</c:v>
                </c:pt>
                <c:pt idx="17">
                  <c:v>728</c:v>
                </c:pt>
                <c:pt idx="18">
                  <c:v>723</c:v>
                </c:pt>
                <c:pt idx="19">
                  <c:v>609</c:v>
                </c:pt>
                <c:pt idx="20">
                  <c:v>690</c:v>
                </c:pt>
                <c:pt idx="21">
                  <c:v>1708</c:v>
                </c:pt>
                <c:pt idx="22">
                  <c:v>1686</c:v>
                </c:pt>
                <c:pt idx="23">
                  <c:v>1718</c:v>
                </c:pt>
                <c:pt idx="24">
                  <c:v>1689</c:v>
                </c:pt>
                <c:pt idx="25">
                  <c:v>1681</c:v>
                </c:pt>
                <c:pt idx="26">
                  <c:v>1699</c:v>
                </c:pt>
                <c:pt idx="27">
                  <c:v>1720</c:v>
                </c:pt>
                <c:pt idx="28">
                  <c:v>1714</c:v>
                </c:pt>
                <c:pt idx="29">
                  <c:v>1728</c:v>
                </c:pt>
                <c:pt idx="30">
                  <c:v>1703</c:v>
                </c:pt>
                <c:pt idx="31">
                  <c:v>1723</c:v>
                </c:pt>
                <c:pt idx="32">
                  <c:v>1672</c:v>
                </c:pt>
                <c:pt idx="33">
                  <c:v>1681</c:v>
                </c:pt>
                <c:pt idx="34">
                  <c:v>1651</c:v>
                </c:pt>
                <c:pt idx="35">
                  <c:v>1710</c:v>
                </c:pt>
                <c:pt idx="36">
                  <c:v>1648</c:v>
                </c:pt>
                <c:pt idx="37">
                  <c:v>1721</c:v>
                </c:pt>
                <c:pt idx="38">
                  <c:v>1700</c:v>
                </c:pt>
                <c:pt idx="39">
                  <c:v>1646</c:v>
                </c:pt>
                <c:pt idx="40">
                  <c:v>1733</c:v>
                </c:pt>
                <c:pt idx="41">
                  <c:v>1688</c:v>
                </c:pt>
                <c:pt idx="42">
                  <c:v>1689</c:v>
                </c:pt>
                <c:pt idx="43">
                  <c:v>1689</c:v>
                </c:pt>
                <c:pt idx="44">
                  <c:v>1645</c:v>
                </c:pt>
                <c:pt idx="45">
                  <c:v>1727</c:v>
                </c:pt>
                <c:pt idx="46">
                  <c:v>1649</c:v>
                </c:pt>
                <c:pt idx="47">
                  <c:v>1721</c:v>
                </c:pt>
                <c:pt idx="48">
                  <c:v>1725</c:v>
                </c:pt>
                <c:pt idx="49">
                  <c:v>1711</c:v>
                </c:pt>
                <c:pt idx="50">
                  <c:v>1696</c:v>
                </c:pt>
                <c:pt idx="51">
                  <c:v>1737</c:v>
                </c:pt>
                <c:pt idx="52">
                  <c:v>1701</c:v>
                </c:pt>
                <c:pt idx="53">
                  <c:v>1720</c:v>
                </c:pt>
                <c:pt idx="54">
                  <c:v>1728</c:v>
                </c:pt>
                <c:pt idx="55">
                  <c:v>1727</c:v>
                </c:pt>
                <c:pt idx="56">
                  <c:v>1725</c:v>
                </c:pt>
                <c:pt idx="57">
                  <c:v>1708</c:v>
                </c:pt>
                <c:pt idx="58">
                  <c:v>1724</c:v>
                </c:pt>
                <c:pt idx="59">
                  <c:v>1729</c:v>
                </c:pt>
                <c:pt idx="60">
                  <c:v>1696</c:v>
                </c:pt>
                <c:pt idx="61">
                  <c:v>1716</c:v>
                </c:pt>
                <c:pt idx="62">
                  <c:v>1718</c:v>
                </c:pt>
                <c:pt idx="63">
                  <c:v>1707</c:v>
                </c:pt>
                <c:pt idx="64">
                  <c:v>1706</c:v>
                </c:pt>
                <c:pt idx="65">
                  <c:v>1677</c:v>
                </c:pt>
                <c:pt idx="66">
                  <c:v>1700</c:v>
                </c:pt>
                <c:pt idx="67">
                  <c:v>1703</c:v>
                </c:pt>
                <c:pt idx="68">
                  <c:v>1689</c:v>
                </c:pt>
                <c:pt idx="69">
                  <c:v>1697</c:v>
                </c:pt>
                <c:pt idx="70">
                  <c:v>1716</c:v>
                </c:pt>
                <c:pt idx="71">
                  <c:v>1672</c:v>
                </c:pt>
                <c:pt idx="72">
                  <c:v>1727</c:v>
                </c:pt>
                <c:pt idx="73">
                  <c:v>1714</c:v>
                </c:pt>
                <c:pt idx="74">
                  <c:v>1729</c:v>
                </c:pt>
                <c:pt idx="75">
                  <c:v>1714</c:v>
                </c:pt>
                <c:pt idx="76">
                  <c:v>1734</c:v>
                </c:pt>
                <c:pt idx="77">
                  <c:v>1748</c:v>
                </c:pt>
                <c:pt idx="78">
                  <c:v>1685</c:v>
                </c:pt>
                <c:pt idx="79">
                  <c:v>1700</c:v>
                </c:pt>
                <c:pt idx="80">
                  <c:v>1699</c:v>
                </c:pt>
                <c:pt idx="81">
                  <c:v>1743</c:v>
                </c:pt>
                <c:pt idx="82">
                  <c:v>1709</c:v>
                </c:pt>
                <c:pt idx="83">
                  <c:v>1710</c:v>
                </c:pt>
                <c:pt idx="84">
                  <c:v>1700</c:v>
                </c:pt>
                <c:pt idx="85">
                  <c:v>1707</c:v>
                </c:pt>
                <c:pt idx="86">
                  <c:v>1726</c:v>
                </c:pt>
                <c:pt idx="87">
                  <c:v>1725</c:v>
                </c:pt>
                <c:pt idx="88">
                  <c:v>1698</c:v>
                </c:pt>
                <c:pt idx="89">
                  <c:v>1710</c:v>
                </c:pt>
                <c:pt idx="90">
                  <c:v>1747</c:v>
                </c:pt>
                <c:pt idx="91">
                  <c:v>1691</c:v>
                </c:pt>
                <c:pt idx="92">
                  <c:v>1687</c:v>
                </c:pt>
              </c:numCache>
            </c:numRef>
          </c:val>
          <c:smooth val="0"/>
          <c:extLst>
            <c:ext xmlns:c16="http://schemas.microsoft.com/office/drawing/2014/chart" uri="{C3380CC4-5D6E-409C-BE32-E72D297353CC}">
              <c16:uniqueId val="{00000006-70C4-44E0-8912-CD195EA60A3E}"/>
            </c:ext>
          </c:extLst>
        </c:ser>
        <c:ser>
          <c:idx val="7"/>
          <c:order val="7"/>
          <c:tx>
            <c:strRef>
              <c:f>'20230621_00001'!$L$1</c:f>
              <c:strCache>
                <c:ptCount val="1"/>
                <c:pt idx="0">
                  <c:v>data_7</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'20230621_00001'!$L$2:$L$94</c:f>
              <c:numCache>
                <c:formatCode>General</c:formatCode>
                <c:ptCount val="93"/>
                <c:pt idx="0">
                  <c:v>635</c:v>
                </c:pt>
                <c:pt idx="1">
                  <c:v>781</c:v>
                </c:pt>
                <c:pt idx="2">
                  <c:v>737</c:v>
                </c:pt>
                <c:pt idx="3">
                  <c:v>695</c:v>
                </c:pt>
                <c:pt idx="4">
                  <c:v>717</c:v>
                </c:pt>
                <c:pt idx="5">
                  <c:v>774</c:v>
                </c:pt>
                <c:pt idx="6">
                  <c:v>702</c:v>
                </c:pt>
                <c:pt idx="7">
                  <c:v>620</c:v>
                </c:pt>
                <c:pt idx="8">
                  <c:v>717</c:v>
                </c:pt>
                <c:pt idx="9">
                  <c:v>887</c:v>
                </c:pt>
                <c:pt idx="10">
                  <c:v>624</c:v>
                </c:pt>
                <c:pt idx="11">
                  <c:v>719</c:v>
                </c:pt>
                <c:pt idx="12">
                  <c:v>619</c:v>
                </c:pt>
                <c:pt idx="13">
                  <c:v>737</c:v>
                </c:pt>
                <c:pt idx="14">
                  <c:v>697</c:v>
                </c:pt>
                <c:pt idx="15">
                  <c:v>640</c:v>
                </c:pt>
                <c:pt idx="16">
                  <c:v>742</c:v>
                </c:pt>
                <c:pt idx="17">
                  <c:v>773</c:v>
                </c:pt>
                <c:pt idx="18">
                  <c:v>875</c:v>
                </c:pt>
                <c:pt idx="19">
                  <c:v>907</c:v>
                </c:pt>
                <c:pt idx="20">
                  <c:v>835</c:v>
                </c:pt>
                <c:pt idx="21">
                  <c:v>708</c:v>
                </c:pt>
                <c:pt idx="22">
                  <c:v>734</c:v>
                </c:pt>
                <c:pt idx="23">
                  <c:v>659</c:v>
                </c:pt>
                <c:pt idx="24">
                  <c:v>703</c:v>
                </c:pt>
                <c:pt idx="25">
                  <c:v>637</c:v>
                </c:pt>
                <c:pt idx="26">
                  <c:v>632</c:v>
                </c:pt>
                <c:pt idx="27">
                  <c:v>783</c:v>
                </c:pt>
                <c:pt idx="28">
                  <c:v>721</c:v>
                </c:pt>
                <c:pt idx="29">
                  <c:v>586</c:v>
                </c:pt>
                <c:pt idx="30">
                  <c:v>799</c:v>
                </c:pt>
                <c:pt idx="31">
                  <c:v>763</c:v>
                </c:pt>
                <c:pt idx="32">
                  <c:v>789</c:v>
                </c:pt>
                <c:pt idx="33">
                  <c:v>632</c:v>
                </c:pt>
                <c:pt idx="34">
                  <c:v>660</c:v>
                </c:pt>
                <c:pt idx="35">
                  <c:v>806</c:v>
                </c:pt>
                <c:pt idx="36">
                  <c:v>920</c:v>
                </c:pt>
                <c:pt idx="37">
                  <c:v>702</c:v>
                </c:pt>
                <c:pt idx="38">
                  <c:v>745</c:v>
                </c:pt>
                <c:pt idx="39">
                  <c:v>710</c:v>
                </c:pt>
                <c:pt idx="40">
                  <c:v>812</c:v>
                </c:pt>
                <c:pt idx="41">
                  <c:v>801</c:v>
                </c:pt>
                <c:pt idx="42">
                  <c:v>721</c:v>
                </c:pt>
                <c:pt idx="43">
                  <c:v>579</c:v>
                </c:pt>
                <c:pt idx="44">
                  <c:v>713</c:v>
                </c:pt>
                <c:pt idx="45">
                  <c:v>732</c:v>
                </c:pt>
                <c:pt idx="46">
                  <c:v>636</c:v>
                </c:pt>
                <c:pt idx="47">
                  <c:v>678</c:v>
                </c:pt>
                <c:pt idx="48">
                  <c:v>874</c:v>
                </c:pt>
                <c:pt idx="49">
                  <c:v>865</c:v>
                </c:pt>
                <c:pt idx="50">
                  <c:v>691</c:v>
                </c:pt>
                <c:pt idx="51">
                  <c:v>680</c:v>
                </c:pt>
                <c:pt idx="52">
                  <c:v>697</c:v>
                </c:pt>
                <c:pt idx="53">
                  <c:v>740</c:v>
                </c:pt>
                <c:pt idx="54">
                  <c:v>800</c:v>
                </c:pt>
                <c:pt idx="55">
                  <c:v>636</c:v>
                </c:pt>
                <c:pt idx="56">
                  <c:v>737</c:v>
                </c:pt>
                <c:pt idx="57">
                  <c:v>613</c:v>
                </c:pt>
                <c:pt idx="58">
                  <c:v>670</c:v>
                </c:pt>
                <c:pt idx="59">
                  <c:v>643</c:v>
                </c:pt>
                <c:pt idx="60">
                  <c:v>730</c:v>
                </c:pt>
                <c:pt idx="61">
                  <c:v>583</c:v>
                </c:pt>
                <c:pt idx="62">
                  <c:v>686</c:v>
                </c:pt>
                <c:pt idx="63">
                  <c:v>650</c:v>
                </c:pt>
                <c:pt idx="64">
                  <c:v>777</c:v>
                </c:pt>
                <c:pt idx="65">
                  <c:v>731</c:v>
                </c:pt>
                <c:pt idx="66">
                  <c:v>788</c:v>
                </c:pt>
                <c:pt idx="67">
                  <c:v>735</c:v>
                </c:pt>
                <c:pt idx="68">
                  <c:v>755</c:v>
                </c:pt>
                <c:pt idx="69">
                  <c:v>821</c:v>
                </c:pt>
                <c:pt idx="70">
                  <c:v>824</c:v>
                </c:pt>
                <c:pt idx="71">
                  <c:v>727</c:v>
                </c:pt>
                <c:pt idx="72">
                  <c:v>839</c:v>
                </c:pt>
                <c:pt idx="73">
                  <c:v>747</c:v>
                </c:pt>
                <c:pt idx="74">
                  <c:v>700</c:v>
                </c:pt>
                <c:pt idx="75">
                  <c:v>689</c:v>
                </c:pt>
                <c:pt idx="76">
                  <c:v>852</c:v>
                </c:pt>
                <c:pt idx="77">
                  <c:v>641</c:v>
                </c:pt>
                <c:pt idx="78">
                  <c:v>727</c:v>
                </c:pt>
                <c:pt idx="79">
                  <c:v>688</c:v>
                </c:pt>
                <c:pt idx="80">
                  <c:v>658</c:v>
                </c:pt>
                <c:pt idx="81">
                  <c:v>689</c:v>
                </c:pt>
                <c:pt idx="82">
                  <c:v>696</c:v>
                </c:pt>
                <c:pt idx="83">
                  <c:v>692</c:v>
                </c:pt>
                <c:pt idx="84">
                  <c:v>703</c:v>
                </c:pt>
                <c:pt idx="85">
                  <c:v>790</c:v>
                </c:pt>
                <c:pt idx="86">
                  <c:v>705</c:v>
                </c:pt>
                <c:pt idx="87">
                  <c:v>805</c:v>
                </c:pt>
                <c:pt idx="88">
                  <c:v>663</c:v>
                </c:pt>
                <c:pt idx="89">
                  <c:v>678</c:v>
                </c:pt>
                <c:pt idx="90">
                  <c:v>759</c:v>
                </c:pt>
                <c:pt idx="91">
                  <c:v>800</c:v>
                </c:pt>
                <c:pt idx="92">
                  <c:v>647</c:v>
                </c:pt>
              </c:numCache>
            </c:numRef>
          </c:val>
          <c:smooth val="0"/>
          <c:extLst>
            <c:ext xmlns:c16="http://schemas.microsoft.com/office/drawing/2014/chart" uri="{C3380CC4-5D6E-409C-BE32-E72D297353CC}">
              <c16:uniqueId val="{00000007-70C4-44E0-8912-CD195EA60A3E}"/>
            </c:ext>
          </c:extLst>
        </c:ser>
        <c:ser>
          <c:idx val="8"/>
          <c:order val="8"/>
          <c:tx>
            <c:strRef>
              <c:f>'20230621_00001'!$M$1</c:f>
              <c:strCache>
                <c:ptCount val="1"/>
                <c:pt idx="0">
                  <c:v>data_8</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'20230621_00001'!$M$2:$M$94</c:f>
              <c:numCache>
                <c:formatCode>General</c:formatCode>
                <c:ptCount val="93"/>
                <c:pt idx="0">
                  <c:v>908</c:v>
                </c:pt>
                <c:pt idx="1">
                  <c:v>962</c:v>
                </c:pt>
                <c:pt idx="2">
                  <c:v>909</c:v>
                </c:pt>
                <c:pt idx="3">
                  <c:v>855</c:v>
                </c:pt>
                <c:pt idx="4">
                  <c:v>1075</c:v>
                </c:pt>
                <c:pt idx="5">
                  <c:v>1185</c:v>
                </c:pt>
                <c:pt idx="6">
                  <c:v>1200</c:v>
                </c:pt>
                <c:pt idx="7">
                  <c:v>1141</c:v>
                </c:pt>
                <c:pt idx="8">
                  <c:v>818</c:v>
                </c:pt>
                <c:pt idx="9">
                  <c:v>853</c:v>
                </c:pt>
                <c:pt idx="10">
                  <c:v>987</c:v>
                </c:pt>
                <c:pt idx="11">
                  <c:v>957</c:v>
                </c:pt>
                <c:pt idx="12">
                  <c:v>1065</c:v>
                </c:pt>
                <c:pt idx="13">
                  <c:v>1037</c:v>
                </c:pt>
                <c:pt idx="14">
                  <c:v>958</c:v>
                </c:pt>
                <c:pt idx="15">
                  <c:v>1012</c:v>
                </c:pt>
                <c:pt idx="16">
                  <c:v>1050</c:v>
                </c:pt>
                <c:pt idx="17">
                  <c:v>1071</c:v>
                </c:pt>
                <c:pt idx="18">
                  <c:v>955</c:v>
                </c:pt>
                <c:pt idx="19">
                  <c:v>771</c:v>
                </c:pt>
                <c:pt idx="20">
                  <c:v>1031</c:v>
                </c:pt>
                <c:pt idx="21">
                  <c:v>880</c:v>
                </c:pt>
                <c:pt idx="22">
                  <c:v>1064</c:v>
                </c:pt>
                <c:pt idx="23">
                  <c:v>1055</c:v>
                </c:pt>
                <c:pt idx="24">
                  <c:v>1230</c:v>
                </c:pt>
                <c:pt idx="25">
                  <c:v>986</c:v>
                </c:pt>
                <c:pt idx="26">
                  <c:v>1088</c:v>
                </c:pt>
                <c:pt idx="27">
                  <c:v>985</c:v>
                </c:pt>
                <c:pt idx="28">
                  <c:v>1120</c:v>
                </c:pt>
                <c:pt idx="29">
                  <c:v>916</c:v>
                </c:pt>
                <c:pt idx="30">
                  <c:v>837</c:v>
                </c:pt>
                <c:pt idx="31">
                  <c:v>923</c:v>
                </c:pt>
                <c:pt idx="32">
                  <c:v>1086</c:v>
                </c:pt>
                <c:pt idx="33">
                  <c:v>788</c:v>
                </c:pt>
                <c:pt idx="34">
                  <c:v>957</c:v>
                </c:pt>
                <c:pt idx="35">
                  <c:v>866</c:v>
                </c:pt>
                <c:pt idx="36">
                  <c:v>914</c:v>
                </c:pt>
                <c:pt idx="37">
                  <c:v>792</c:v>
                </c:pt>
                <c:pt idx="38">
                  <c:v>856</c:v>
                </c:pt>
                <c:pt idx="39">
                  <c:v>1060</c:v>
                </c:pt>
                <c:pt idx="40">
                  <c:v>885</c:v>
                </c:pt>
                <c:pt idx="41">
                  <c:v>999</c:v>
                </c:pt>
                <c:pt idx="42">
                  <c:v>1038</c:v>
                </c:pt>
                <c:pt idx="43">
                  <c:v>1001</c:v>
                </c:pt>
                <c:pt idx="44">
                  <c:v>1184</c:v>
                </c:pt>
                <c:pt idx="45">
                  <c:v>1016</c:v>
                </c:pt>
                <c:pt idx="46">
                  <c:v>897</c:v>
                </c:pt>
                <c:pt idx="47">
                  <c:v>906</c:v>
                </c:pt>
                <c:pt idx="48">
                  <c:v>897</c:v>
                </c:pt>
                <c:pt idx="49">
                  <c:v>838</c:v>
                </c:pt>
                <c:pt idx="50">
                  <c:v>965</c:v>
                </c:pt>
                <c:pt idx="51">
                  <c:v>1104</c:v>
                </c:pt>
                <c:pt idx="52">
                  <c:v>891</c:v>
                </c:pt>
                <c:pt idx="53">
                  <c:v>1000</c:v>
                </c:pt>
                <c:pt idx="54">
                  <c:v>932</c:v>
                </c:pt>
                <c:pt idx="55">
                  <c:v>1007</c:v>
                </c:pt>
                <c:pt idx="56">
                  <c:v>1030</c:v>
                </c:pt>
                <c:pt idx="57">
                  <c:v>1166</c:v>
                </c:pt>
                <c:pt idx="58">
                  <c:v>858</c:v>
                </c:pt>
                <c:pt idx="59">
                  <c:v>1076</c:v>
                </c:pt>
                <c:pt idx="60">
                  <c:v>850</c:v>
                </c:pt>
                <c:pt idx="61">
                  <c:v>972</c:v>
                </c:pt>
                <c:pt idx="62">
                  <c:v>796</c:v>
                </c:pt>
                <c:pt idx="63">
                  <c:v>855</c:v>
                </c:pt>
                <c:pt idx="64">
                  <c:v>1016</c:v>
                </c:pt>
                <c:pt idx="65">
                  <c:v>968</c:v>
                </c:pt>
                <c:pt idx="66">
                  <c:v>810</c:v>
                </c:pt>
                <c:pt idx="67">
                  <c:v>843</c:v>
                </c:pt>
                <c:pt idx="68">
                  <c:v>962</c:v>
                </c:pt>
                <c:pt idx="69">
                  <c:v>1057</c:v>
                </c:pt>
                <c:pt idx="70">
                  <c:v>812</c:v>
                </c:pt>
                <c:pt idx="71">
                  <c:v>1111</c:v>
                </c:pt>
                <c:pt idx="72">
                  <c:v>952</c:v>
                </c:pt>
                <c:pt idx="73">
                  <c:v>1024</c:v>
                </c:pt>
                <c:pt idx="74">
                  <c:v>1024</c:v>
                </c:pt>
                <c:pt idx="75">
                  <c:v>990</c:v>
                </c:pt>
                <c:pt idx="76">
                  <c:v>959</c:v>
                </c:pt>
                <c:pt idx="77">
                  <c:v>904</c:v>
                </c:pt>
                <c:pt idx="78">
                  <c:v>713</c:v>
                </c:pt>
                <c:pt idx="79">
                  <c:v>1026</c:v>
                </c:pt>
                <c:pt idx="80">
                  <c:v>968</c:v>
                </c:pt>
                <c:pt idx="81">
                  <c:v>897</c:v>
                </c:pt>
                <c:pt idx="82">
                  <c:v>1048</c:v>
                </c:pt>
                <c:pt idx="83">
                  <c:v>871</c:v>
                </c:pt>
                <c:pt idx="84">
                  <c:v>987</c:v>
                </c:pt>
                <c:pt idx="85">
                  <c:v>1016</c:v>
                </c:pt>
                <c:pt idx="86">
                  <c:v>893</c:v>
                </c:pt>
                <c:pt idx="87">
                  <c:v>1068</c:v>
                </c:pt>
                <c:pt idx="88">
                  <c:v>939</c:v>
                </c:pt>
                <c:pt idx="89">
                  <c:v>1124</c:v>
                </c:pt>
                <c:pt idx="90">
                  <c:v>1113</c:v>
                </c:pt>
                <c:pt idx="91">
                  <c:v>1062</c:v>
                </c:pt>
                <c:pt idx="92">
                  <c:v>980</c:v>
                </c:pt>
              </c:numCache>
            </c:numRef>
          </c:val>
          <c:smooth val="0"/>
          <c:extLst>
            <c:ext xmlns:c16="http://schemas.microsoft.com/office/drawing/2014/chart" uri="{C3380CC4-5D6E-409C-BE32-E72D297353CC}">
              <c16:uniqueId val="{00000008-70C4-44E0-8912-CD195EA60A3E}"/>
            </c:ext>
          </c:extLst>
        </c:ser>
        <c:ser>
          <c:idx val="9"/>
          <c:order val="9"/>
          <c:tx>
            <c:strRef>
              <c:f>'20230621_00001'!$N$1</c:f>
              <c:strCache>
                <c:ptCount val="1"/>
                <c:pt idx="0">
                  <c:v>data_9</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'20230621_00001'!$N$2:$N$94</c:f>
              <c:numCache>
                <c:formatCode>General</c:formatCode>
                <c:ptCount val="93"/>
                <c:pt idx="0">
                  <c:v>1705</c:v>
                </c:pt>
                <c:pt idx="1">
                  <c:v>1705</c:v>
                </c:pt>
                <c:pt idx="2">
                  <c:v>1731</c:v>
                </c:pt>
                <c:pt idx="3">
                  <c:v>1710</c:v>
                </c:pt>
                <c:pt idx="4">
                  <c:v>1664</c:v>
                </c:pt>
                <c:pt idx="5">
                  <c:v>1697</c:v>
                </c:pt>
                <c:pt idx="6">
                  <c:v>1671</c:v>
                </c:pt>
                <c:pt idx="7">
                  <c:v>1692</c:v>
                </c:pt>
                <c:pt idx="8">
                  <c:v>1652</c:v>
                </c:pt>
                <c:pt idx="9">
                  <c:v>1683</c:v>
                </c:pt>
                <c:pt idx="10">
                  <c:v>1679</c:v>
                </c:pt>
                <c:pt idx="11">
                  <c:v>1702</c:v>
                </c:pt>
                <c:pt idx="12">
                  <c:v>1765</c:v>
                </c:pt>
                <c:pt idx="13">
                  <c:v>1732</c:v>
                </c:pt>
                <c:pt idx="14">
                  <c:v>1751</c:v>
                </c:pt>
                <c:pt idx="15">
                  <c:v>1777</c:v>
                </c:pt>
                <c:pt idx="16">
                  <c:v>1811</c:v>
                </c:pt>
                <c:pt idx="17">
                  <c:v>1834</c:v>
                </c:pt>
                <c:pt idx="18">
                  <c:v>1827</c:v>
                </c:pt>
                <c:pt idx="19">
                  <c:v>1799</c:v>
                </c:pt>
                <c:pt idx="20">
                  <c:v>1830</c:v>
                </c:pt>
                <c:pt idx="21">
                  <c:v>860</c:v>
                </c:pt>
                <c:pt idx="22">
                  <c:v>404</c:v>
                </c:pt>
                <c:pt idx="23">
                  <c:v>1633</c:v>
                </c:pt>
                <c:pt idx="24">
                  <c:v>1463</c:v>
                </c:pt>
                <c:pt idx="25">
                  <c:v>1546</c:v>
                </c:pt>
                <c:pt idx="26">
                  <c:v>1559</c:v>
                </c:pt>
                <c:pt idx="27">
                  <c:v>1292</c:v>
                </c:pt>
                <c:pt idx="28">
                  <c:v>1488</c:v>
                </c:pt>
                <c:pt idx="29">
                  <c:v>1479</c:v>
                </c:pt>
                <c:pt idx="30">
                  <c:v>1511</c:v>
                </c:pt>
                <c:pt idx="31">
                  <c:v>1607</c:v>
                </c:pt>
                <c:pt idx="32">
                  <c:v>136</c:v>
                </c:pt>
                <c:pt idx="33">
                  <c:v>1639</c:v>
                </c:pt>
                <c:pt idx="34">
                  <c:v>1132</c:v>
                </c:pt>
                <c:pt idx="35">
                  <c:v>298</c:v>
                </c:pt>
                <c:pt idx="36">
                  <c:v>151</c:v>
                </c:pt>
                <c:pt idx="37">
                  <c:v>751</c:v>
                </c:pt>
                <c:pt idx="38">
                  <c:v>1548</c:v>
                </c:pt>
                <c:pt idx="39">
                  <c:v>1513</c:v>
                </c:pt>
                <c:pt idx="40">
                  <c:v>1640</c:v>
                </c:pt>
                <c:pt idx="41">
                  <c:v>1520</c:v>
                </c:pt>
                <c:pt idx="42">
                  <c:v>1687</c:v>
                </c:pt>
                <c:pt idx="43">
                  <c:v>1674</c:v>
                </c:pt>
                <c:pt idx="44">
                  <c:v>1662</c:v>
                </c:pt>
                <c:pt idx="45">
                  <c:v>1660</c:v>
                </c:pt>
                <c:pt idx="46">
                  <c:v>1303</c:v>
                </c:pt>
                <c:pt idx="47">
                  <c:v>1346</c:v>
                </c:pt>
                <c:pt idx="48">
                  <c:v>1078</c:v>
                </c:pt>
                <c:pt idx="49">
                  <c:v>1175</c:v>
                </c:pt>
                <c:pt idx="50">
                  <c:v>1319</c:v>
                </c:pt>
                <c:pt idx="51">
                  <c:v>1162</c:v>
                </c:pt>
                <c:pt idx="52">
                  <c:v>1112</c:v>
                </c:pt>
                <c:pt idx="53">
                  <c:v>356</c:v>
                </c:pt>
                <c:pt idx="54">
                  <c:v>1137</c:v>
                </c:pt>
                <c:pt idx="55">
                  <c:v>1323</c:v>
                </c:pt>
                <c:pt idx="56">
                  <c:v>972</c:v>
                </c:pt>
                <c:pt idx="57">
                  <c:v>1208</c:v>
                </c:pt>
                <c:pt idx="58">
                  <c:v>1080</c:v>
                </c:pt>
                <c:pt idx="59">
                  <c:v>1048</c:v>
                </c:pt>
                <c:pt idx="60">
                  <c:v>1149</c:v>
                </c:pt>
                <c:pt idx="61">
                  <c:v>1262</c:v>
                </c:pt>
                <c:pt idx="62">
                  <c:v>1161</c:v>
                </c:pt>
                <c:pt idx="63">
                  <c:v>1333</c:v>
                </c:pt>
                <c:pt idx="64">
                  <c:v>1381</c:v>
                </c:pt>
                <c:pt idx="65">
                  <c:v>1276</c:v>
                </c:pt>
                <c:pt idx="66">
                  <c:v>1037</c:v>
                </c:pt>
                <c:pt idx="67">
                  <c:v>952</c:v>
                </c:pt>
                <c:pt idx="68">
                  <c:v>1115</c:v>
                </c:pt>
                <c:pt idx="69">
                  <c:v>1375</c:v>
                </c:pt>
                <c:pt idx="70">
                  <c:v>1096</c:v>
                </c:pt>
                <c:pt idx="71">
                  <c:v>1304</c:v>
                </c:pt>
                <c:pt idx="72">
                  <c:v>1453</c:v>
                </c:pt>
                <c:pt idx="73">
                  <c:v>1131</c:v>
                </c:pt>
                <c:pt idx="74">
                  <c:v>1207</c:v>
                </c:pt>
                <c:pt idx="75">
                  <c:v>1421</c:v>
                </c:pt>
                <c:pt idx="76">
                  <c:v>926</c:v>
                </c:pt>
                <c:pt idx="77">
                  <c:v>907</c:v>
                </c:pt>
                <c:pt idx="78">
                  <c:v>1156</c:v>
                </c:pt>
                <c:pt idx="79">
                  <c:v>1202</c:v>
                </c:pt>
                <c:pt idx="80">
                  <c:v>1474</c:v>
                </c:pt>
                <c:pt idx="81">
                  <c:v>855</c:v>
                </c:pt>
                <c:pt idx="82">
                  <c:v>1188</c:v>
                </c:pt>
                <c:pt idx="83">
                  <c:v>1019</c:v>
                </c:pt>
                <c:pt idx="84">
                  <c:v>1246</c:v>
                </c:pt>
                <c:pt idx="85">
                  <c:v>990</c:v>
                </c:pt>
                <c:pt idx="86">
                  <c:v>1329</c:v>
                </c:pt>
                <c:pt idx="87">
                  <c:v>1296</c:v>
                </c:pt>
                <c:pt idx="88">
                  <c:v>780</c:v>
                </c:pt>
                <c:pt idx="89">
                  <c:v>1334</c:v>
                </c:pt>
                <c:pt idx="90">
                  <c:v>1481</c:v>
                </c:pt>
                <c:pt idx="91">
                  <c:v>1306</c:v>
                </c:pt>
                <c:pt idx="92">
                  <c:v>1398</c:v>
                </c:pt>
              </c:numCache>
            </c:numRef>
          </c:val>
          <c:smooth val="0"/>
          <c:extLst>
            <c:ext xmlns:c16="http://schemas.microsoft.com/office/drawing/2014/chart" uri="{C3380CC4-5D6E-409C-BE32-E72D297353CC}">
              <c16:uniqueId val="{00000009-70C4-44E0-8912-CD195EA60A3E}"/>
            </c:ext>
          </c:extLst>
        </c:ser>
        <c:ser>
          <c:idx val="10"/>
          <c:order val="10"/>
          <c:tx>
            <c:strRef>
              <c:f>'20230621_00001'!$O$1</c:f>
              <c:strCache>
                <c:ptCount val="1"/>
                <c:pt idx="0">
                  <c:v>data_10</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'20230621_00001'!$O$2:$O$94</c:f>
              <c:numCache>
                <c:formatCode>General</c:formatCode>
                <c:ptCount val="93"/>
                <c:pt idx="0">
                  <c:v>1769</c:v>
                </c:pt>
                <c:pt idx="1">
                  <c:v>1763</c:v>
                </c:pt>
                <c:pt idx="2">
                  <c:v>1777</c:v>
                </c:pt>
                <c:pt idx="3">
                  <c:v>1751</c:v>
                </c:pt>
                <c:pt idx="4">
                  <c:v>1759</c:v>
                </c:pt>
                <c:pt idx="5">
                  <c:v>1792</c:v>
                </c:pt>
                <c:pt idx="6">
                  <c:v>1751</c:v>
                </c:pt>
                <c:pt idx="7">
                  <c:v>1764</c:v>
                </c:pt>
                <c:pt idx="8">
                  <c:v>1760</c:v>
                </c:pt>
                <c:pt idx="9">
                  <c:v>1805</c:v>
                </c:pt>
                <c:pt idx="10">
                  <c:v>1769</c:v>
                </c:pt>
                <c:pt idx="11">
                  <c:v>1772</c:v>
                </c:pt>
                <c:pt idx="12">
                  <c:v>1775</c:v>
                </c:pt>
                <c:pt idx="13">
                  <c:v>1761</c:v>
                </c:pt>
                <c:pt idx="14">
                  <c:v>1778</c:v>
                </c:pt>
                <c:pt idx="15">
                  <c:v>1773</c:v>
                </c:pt>
                <c:pt idx="16">
                  <c:v>1703</c:v>
                </c:pt>
                <c:pt idx="17">
                  <c:v>1226</c:v>
                </c:pt>
                <c:pt idx="18">
                  <c:v>1324</c:v>
                </c:pt>
                <c:pt idx="19">
                  <c:v>1195</c:v>
                </c:pt>
                <c:pt idx="20">
                  <c:v>1359</c:v>
                </c:pt>
                <c:pt idx="21">
                  <c:v>1791</c:v>
                </c:pt>
                <c:pt idx="22">
                  <c:v>1780</c:v>
                </c:pt>
                <c:pt idx="23">
                  <c:v>1789</c:v>
                </c:pt>
                <c:pt idx="24">
                  <c:v>1788</c:v>
                </c:pt>
                <c:pt idx="25">
                  <c:v>1787</c:v>
                </c:pt>
                <c:pt idx="26">
                  <c:v>1780</c:v>
                </c:pt>
                <c:pt idx="27">
                  <c:v>1775</c:v>
                </c:pt>
                <c:pt idx="28">
                  <c:v>1795</c:v>
                </c:pt>
                <c:pt idx="29">
                  <c:v>1797</c:v>
                </c:pt>
                <c:pt idx="30">
                  <c:v>1785</c:v>
                </c:pt>
                <c:pt idx="31">
                  <c:v>1774</c:v>
                </c:pt>
                <c:pt idx="32">
                  <c:v>1787</c:v>
                </c:pt>
                <c:pt idx="33">
                  <c:v>1759</c:v>
                </c:pt>
                <c:pt idx="34">
                  <c:v>1787</c:v>
                </c:pt>
                <c:pt idx="35">
                  <c:v>1794</c:v>
                </c:pt>
                <c:pt idx="36">
                  <c:v>1768</c:v>
                </c:pt>
                <c:pt idx="37">
                  <c:v>1779</c:v>
                </c:pt>
                <c:pt idx="38">
                  <c:v>1786</c:v>
                </c:pt>
                <c:pt idx="39">
                  <c:v>1784</c:v>
                </c:pt>
                <c:pt idx="40">
                  <c:v>1782</c:v>
                </c:pt>
                <c:pt idx="41">
                  <c:v>1773</c:v>
                </c:pt>
                <c:pt idx="42">
                  <c:v>1769</c:v>
                </c:pt>
                <c:pt idx="43">
                  <c:v>1771</c:v>
                </c:pt>
                <c:pt idx="44">
                  <c:v>1779</c:v>
                </c:pt>
                <c:pt idx="45">
                  <c:v>1784</c:v>
                </c:pt>
                <c:pt idx="46">
                  <c:v>1778</c:v>
                </c:pt>
                <c:pt idx="47">
                  <c:v>1780</c:v>
                </c:pt>
                <c:pt idx="48">
                  <c:v>1776</c:v>
                </c:pt>
                <c:pt idx="49">
                  <c:v>1781</c:v>
                </c:pt>
                <c:pt idx="50">
                  <c:v>1778</c:v>
                </c:pt>
                <c:pt idx="51">
                  <c:v>1805</c:v>
                </c:pt>
                <c:pt idx="52">
                  <c:v>1790</c:v>
                </c:pt>
                <c:pt idx="53">
                  <c:v>1771</c:v>
                </c:pt>
                <c:pt idx="54">
                  <c:v>1783</c:v>
                </c:pt>
                <c:pt idx="55">
                  <c:v>1778</c:v>
                </c:pt>
                <c:pt idx="56">
                  <c:v>1777</c:v>
                </c:pt>
                <c:pt idx="57">
                  <c:v>1764</c:v>
                </c:pt>
                <c:pt idx="58">
                  <c:v>1791</c:v>
                </c:pt>
                <c:pt idx="59">
                  <c:v>1776</c:v>
                </c:pt>
                <c:pt idx="60">
                  <c:v>1782</c:v>
                </c:pt>
                <c:pt idx="61">
                  <c:v>1773</c:v>
                </c:pt>
                <c:pt idx="62">
                  <c:v>1778</c:v>
                </c:pt>
                <c:pt idx="63">
                  <c:v>1781</c:v>
                </c:pt>
                <c:pt idx="64">
                  <c:v>1787</c:v>
                </c:pt>
                <c:pt idx="65">
                  <c:v>1788</c:v>
                </c:pt>
                <c:pt idx="66">
                  <c:v>1801</c:v>
                </c:pt>
                <c:pt idx="67">
                  <c:v>1776</c:v>
                </c:pt>
                <c:pt idx="68">
                  <c:v>1785</c:v>
                </c:pt>
                <c:pt idx="69">
                  <c:v>1787</c:v>
                </c:pt>
                <c:pt idx="70">
                  <c:v>1782</c:v>
                </c:pt>
                <c:pt idx="71">
                  <c:v>1791</c:v>
                </c:pt>
                <c:pt idx="72">
                  <c:v>1777</c:v>
                </c:pt>
                <c:pt idx="73">
                  <c:v>1787</c:v>
                </c:pt>
                <c:pt idx="74">
                  <c:v>1783</c:v>
                </c:pt>
                <c:pt idx="75">
                  <c:v>1784</c:v>
                </c:pt>
                <c:pt idx="76">
                  <c:v>1787</c:v>
                </c:pt>
                <c:pt idx="77">
                  <c:v>1788</c:v>
                </c:pt>
                <c:pt idx="78">
                  <c:v>1795</c:v>
                </c:pt>
                <c:pt idx="79">
                  <c:v>1790</c:v>
                </c:pt>
                <c:pt idx="80">
                  <c:v>1781</c:v>
                </c:pt>
                <c:pt idx="81">
                  <c:v>1782</c:v>
                </c:pt>
                <c:pt idx="82">
                  <c:v>1776</c:v>
                </c:pt>
                <c:pt idx="83">
                  <c:v>1790</c:v>
                </c:pt>
                <c:pt idx="84">
                  <c:v>1785</c:v>
                </c:pt>
                <c:pt idx="85">
                  <c:v>1788</c:v>
                </c:pt>
                <c:pt idx="86">
                  <c:v>1798</c:v>
                </c:pt>
                <c:pt idx="87">
                  <c:v>1784</c:v>
                </c:pt>
                <c:pt idx="88">
                  <c:v>1789</c:v>
                </c:pt>
                <c:pt idx="89">
                  <c:v>1786</c:v>
                </c:pt>
                <c:pt idx="90">
                  <c:v>1775</c:v>
                </c:pt>
                <c:pt idx="91">
                  <c:v>1789</c:v>
                </c:pt>
                <c:pt idx="92">
                  <c:v>1774</c:v>
                </c:pt>
              </c:numCache>
            </c:numRef>
          </c:val>
          <c:smooth val="0"/>
          <c:extLst>
            <c:ext xmlns:c16="http://schemas.microsoft.com/office/drawing/2014/chart" uri="{C3380CC4-5D6E-409C-BE32-E72D297353CC}">
              <c16:uniqueId val="{0000000A-70C4-44E0-8912-CD195EA60A3E}"/>
            </c:ext>
          </c:extLst>
        </c:ser>
        <c:ser>
          <c:idx val="11"/>
          <c:order val="11"/>
          <c:tx>
            <c:strRef>
              <c:f>'20230621_00001'!$P$1</c:f>
              <c:strCache>
                <c:ptCount val="1"/>
                <c:pt idx="0">
                  <c:v>data_11</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'20230621_00001'!$P$2:$P$94</c:f>
              <c:numCache>
                <c:formatCode>General</c:formatCode>
                <c:ptCount val="93"/>
                <c:pt idx="0">
                  <c:v>1130</c:v>
                </c:pt>
                <c:pt idx="1">
                  <c:v>1120</c:v>
                </c:pt>
                <c:pt idx="2">
                  <c:v>1297</c:v>
                </c:pt>
                <c:pt idx="3">
                  <c:v>1284</c:v>
                </c:pt>
                <c:pt idx="4">
                  <c:v>1213</c:v>
                </c:pt>
                <c:pt idx="5">
                  <c:v>1193</c:v>
                </c:pt>
                <c:pt idx="6">
                  <c:v>1211</c:v>
                </c:pt>
                <c:pt idx="7">
                  <c:v>1249</c:v>
                </c:pt>
                <c:pt idx="8">
                  <c:v>1075</c:v>
                </c:pt>
                <c:pt idx="9">
                  <c:v>1209</c:v>
                </c:pt>
                <c:pt idx="10">
                  <c:v>1141</c:v>
                </c:pt>
                <c:pt idx="11">
                  <c:v>1042</c:v>
                </c:pt>
                <c:pt idx="12">
                  <c:v>1122</c:v>
                </c:pt>
                <c:pt idx="13">
                  <c:v>1021</c:v>
                </c:pt>
                <c:pt idx="14">
                  <c:v>1183</c:v>
                </c:pt>
                <c:pt idx="15">
                  <c:v>1200</c:v>
                </c:pt>
                <c:pt idx="16">
                  <c:v>1243</c:v>
                </c:pt>
                <c:pt idx="17">
                  <c:v>1273</c:v>
                </c:pt>
                <c:pt idx="18">
                  <c:v>1269</c:v>
                </c:pt>
                <c:pt idx="19">
                  <c:v>1292</c:v>
                </c:pt>
                <c:pt idx="20">
                  <c:v>1258</c:v>
                </c:pt>
                <c:pt idx="21">
                  <c:v>1264</c:v>
                </c:pt>
                <c:pt idx="22">
                  <c:v>1175</c:v>
                </c:pt>
                <c:pt idx="23">
                  <c:v>1205</c:v>
                </c:pt>
                <c:pt idx="24">
                  <c:v>1067</c:v>
                </c:pt>
                <c:pt idx="25">
                  <c:v>1203</c:v>
                </c:pt>
                <c:pt idx="26">
                  <c:v>1219</c:v>
                </c:pt>
                <c:pt idx="27">
                  <c:v>1197</c:v>
                </c:pt>
                <c:pt idx="28">
                  <c:v>1131</c:v>
                </c:pt>
                <c:pt idx="29">
                  <c:v>1274</c:v>
                </c:pt>
                <c:pt idx="30">
                  <c:v>1233</c:v>
                </c:pt>
                <c:pt idx="31">
                  <c:v>1294</c:v>
                </c:pt>
                <c:pt idx="32">
                  <c:v>1386</c:v>
                </c:pt>
                <c:pt idx="33">
                  <c:v>1183</c:v>
                </c:pt>
                <c:pt idx="34">
                  <c:v>1071</c:v>
                </c:pt>
                <c:pt idx="35">
                  <c:v>1080</c:v>
                </c:pt>
                <c:pt idx="36">
                  <c:v>1407</c:v>
                </c:pt>
                <c:pt idx="37">
                  <c:v>1213</c:v>
                </c:pt>
                <c:pt idx="38">
                  <c:v>1326</c:v>
                </c:pt>
                <c:pt idx="39">
                  <c:v>1101</c:v>
                </c:pt>
                <c:pt idx="40">
                  <c:v>1168</c:v>
                </c:pt>
                <c:pt idx="41">
                  <c:v>1134</c:v>
                </c:pt>
                <c:pt idx="42">
                  <c:v>1166</c:v>
                </c:pt>
                <c:pt idx="43">
                  <c:v>1141</c:v>
                </c:pt>
                <c:pt idx="44">
                  <c:v>1056</c:v>
                </c:pt>
                <c:pt idx="45">
                  <c:v>1229</c:v>
                </c:pt>
                <c:pt idx="46">
                  <c:v>1242</c:v>
                </c:pt>
                <c:pt idx="47">
                  <c:v>1260</c:v>
                </c:pt>
                <c:pt idx="48">
                  <c:v>1261</c:v>
                </c:pt>
                <c:pt idx="49">
                  <c:v>1148</c:v>
                </c:pt>
                <c:pt idx="50">
                  <c:v>1264</c:v>
                </c:pt>
                <c:pt idx="51">
                  <c:v>1223</c:v>
                </c:pt>
                <c:pt idx="52">
                  <c:v>1137</c:v>
                </c:pt>
                <c:pt idx="53">
                  <c:v>1260</c:v>
                </c:pt>
                <c:pt idx="54">
                  <c:v>1137</c:v>
                </c:pt>
                <c:pt idx="55">
                  <c:v>1155</c:v>
                </c:pt>
                <c:pt idx="56">
                  <c:v>1183</c:v>
                </c:pt>
                <c:pt idx="57">
                  <c:v>1217</c:v>
                </c:pt>
                <c:pt idx="58">
                  <c:v>1282</c:v>
                </c:pt>
                <c:pt idx="59">
                  <c:v>1187</c:v>
                </c:pt>
                <c:pt idx="60">
                  <c:v>1197</c:v>
                </c:pt>
                <c:pt idx="61">
                  <c:v>1199</c:v>
                </c:pt>
                <c:pt idx="62">
                  <c:v>912</c:v>
                </c:pt>
                <c:pt idx="63">
                  <c:v>1155</c:v>
                </c:pt>
                <c:pt idx="64">
                  <c:v>1132</c:v>
                </c:pt>
                <c:pt idx="65">
                  <c:v>1254</c:v>
                </c:pt>
                <c:pt idx="66">
                  <c:v>1062</c:v>
                </c:pt>
                <c:pt idx="67">
                  <c:v>1032</c:v>
                </c:pt>
                <c:pt idx="68">
                  <c:v>1111</c:v>
                </c:pt>
                <c:pt idx="69">
                  <c:v>1086</c:v>
                </c:pt>
                <c:pt idx="70">
                  <c:v>1216</c:v>
                </c:pt>
                <c:pt idx="71">
                  <c:v>1196</c:v>
                </c:pt>
                <c:pt idx="72">
                  <c:v>1183</c:v>
                </c:pt>
                <c:pt idx="73">
                  <c:v>1204</c:v>
                </c:pt>
                <c:pt idx="74">
                  <c:v>1273</c:v>
                </c:pt>
                <c:pt idx="75">
                  <c:v>1166</c:v>
                </c:pt>
                <c:pt idx="76">
                  <c:v>1214</c:v>
                </c:pt>
                <c:pt idx="77">
                  <c:v>1014</c:v>
                </c:pt>
                <c:pt idx="78">
                  <c:v>1128</c:v>
                </c:pt>
                <c:pt idx="79">
                  <c:v>1292</c:v>
                </c:pt>
                <c:pt idx="80">
                  <c:v>1208</c:v>
                </c:pt>
                <c:pt idx="81">
                  <c:v>1269</c:v>
                </c:pt>
                <c:pt idx="82">
                  <c:v>1231</c:v>
                </c:pt>
                <c:pt idx="83">
                  <c:v>1247</c:v>
                </c:pt>
                <c:pt idx="84">
                  <c:v>1107</c:v>
                </c:pt>
                <c:pt idx="85">
                  <c:v>1078</c:v>
                </c:pt>
                <c:pt idx="86">
                  <c:v>1185</c:v>
                </c:pt>
                <c:pt idx="87">
                  <c:v>1091</c:v>
                </c:pt>
                <c:pt idx="88">
                  <c:v>1123</c:v>
                </c:pt>
                <c:pt idx="89">
                  <c:v>1155</c:v>
                </c:pt>
                <c:pt idx="90">
                  <c:v>1077</c:v>
                </c:pt>
                <c:pt idx="91">
                  <c:v>1089</c:v>
                </c:pt>
                <c:pt idx="92">
                  <c:v>1277</c:v>
                </c:pt>
              </c:numCache>
            </c:numRef>
          </c:val>
          <c:smooth val="0"/>
          <c:extLst>
            <c:ext xmlns:c16="http://schemas.microsoft.com/office/drawing/2014/chart" uri="{C3380CC4-5D6E-409C-BE32-E72D297353CC}">
              <c16:uniqueId val="{0000000B-70C4-44E0-8912-CD195EA60A3E}"/>
            </c:ext>
          </c:extLst>
        </c:ser>
        <c:ser>
          <c:idx val="12"/>
          <c:order val="12"/>
          <c:tx>
            <c:strRef>
              <c:f>'20230621_00001'!$Q$1</c:f>
              <c:strCache>
                <c:ptCount val="1"/>
                <c:pt idx="0">
                  <c:v>data_12</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'20230621_00001'!$Q$2:$Q$94</c:f>
              <c:numCache>
                <c:formatCode>General</c:formatCode>
                <c:ptCount val="93"/>
                <c:pt idx="0">
                  <c:v>1372</c:v>
                </c:pt>
                <c:pt idx="1">
                  <c:v>1342</c:v>
                </c:pt>
                <c:pt idx="2">
                  <c:v>1314</c:v>
                </c:pt>
                <c:pt idx="3">
                  <c:v>1331</c:v>
                </c:pt>
                <c:pt idx="4">
                  <c:v>1322</c:v>
                </c:pt>
                <c:pt idx="5">
                  <c:v>1289</c:v>
                </c:pt>
                <c:pt idx="6">
                  <c:v>1357</c:v>
                </c:pt>
                <c:pt idx="7">
                  <c:v>1312</c:v>
                </c:pt>
                <c:pt idx="8">
                  <c:v>1310</c:v>
                </c:pt>
                <c:pt idx="9">
                  <c:v>1369</c:v>
                </c:pt>
                <c:pt idx="10">
                  <c:v>1335</c:v>
                </c:pt>
                <c:pt idx="11">
                  <c:v>1277</c:v>
                </c:pt>
                <c:pt idx="12">
                  <c:v>1398</c:v>
                </c:pt>
                <c:pt idx="13">
                  <c:v>1343</c:v>
                </c:pt>
                <c:pt idx="14">
                  <c:v>1333</c:v>
                </c:pt>
                <c:pt idx="15">
                  <c:v>1386</c:v>
                </c:pt>
                <c:pt idx="16">
                  <c:v>1384</c:v>
                </c:pt>
                <c:pt idx="17">
                  <c:v>1361</c:v>
                </c:pt>
                <c:pt idx="18">
                  <c:v>1349</c:v>
                </c:pt>
                <c:pt idx="19">
                  <c:v>1352</c:v>
                </c:pt>
                <c:pt idx="20">
                  <c:v>1348</c:v>
                </c:pt>
                <c:pt idx="21">
                  <c:v>1335</c:v>
                </c:pt>
                <c:pt idx="22">
                  <c:v>1365</c:v>
                </c:pt>
                <c:pt idx="23">
                  <c:v>1395</c:v>
                </c:pt>
                <c:pt idx="24">
                  <c:v>1346</c:v>
                </c:pt>
                <c:pt idx="25">
                  <c:v>1404</c:v>
                </c:pt>
                <c:pt idx="26">
                  <c:v>1332</c:v>
                </c:pt>
                <c:pt idx="27">
                  <c:v>1380</c:v>
                </c:pt>
                <c:pt idx="28">
                  <c:v>1385</c:v>
                </c:pt>
                <c:pt idx="29">
                  <c:v>1330</c:v>
                </c:pt>
                <c:pt idx="30">
                  <c:v>1363</c:v>
                </c:pt>
                <c:pt idx="31">
                  <c:v>1313</c:v>
                </c:pt>
                <c:pt idx="32">
                  <c:v>1268</c:v>
                </c:pt>
                <c:pt idx="33">
                  <c:v>1376</c:v>
                </c:pt>
                <c:pt idx="34">
                  <c:v>1365</c:v>
                </c:pt>
                <c:pt idx="35">
                  <c:v>1282</c:v>
                </c:pt>
                <c:pt idx="36">
                  <c:v>1285</c:v>
                </c:pt>
                <c:pt idx="37">
                  <c:v>1300</c:v>
                </c:pt>
                <c:pt idx="38">
                  <c:v>1401</c:v>
                </c:pt>
                <c:pt idx="39">
                  <c:v>1352</c:v>
                </c:pt>
                <c:pt idx="40">
                  <c:v>1418</c:v>
                </c:pt>
                <c:pt idx="41">
                  <c:v>1344</c:v>
                </c:pt>
                <c:pt idx="42">
                  <c:v>1383</c:v>
                </c:pt>
                <c:pt idx="43">
                  <c:v>1347</c:v>
                </c:pt>
                <c:pt idx="44">
                  <c:v>1394</c:v>
                </c:pt>
                <c:pt idx="45">
                  <c:v>1403</c:v>
                </c:pt>
                <c:pt idx="46">
                  <c:v>1249</c:v>
                </c:pt>
                <c:pt idx="47">
                  <c:v>1344</c:v>
                </c:pt>
                <c:pt idx="48">
                  <c:v>1337</c:v>
                </c:pt>
                <c:pt idx="49">
                  <c:v>1337</c:v>
                </c:pt>
                <c:pt idx="50">
                  <c:v>1370</c:v>
                </c:pt>
                <c:pt idx="51">
                  <c:v>1335</c:v>
                </c:pt>
                <c:pt idx="52">
                  <c:v>1347</c:v>
                </c:pt>
                <c:pt idx="53">
                  <c:v>1360</c:v>
                </c:pt>
                <c:pt idx="54">
                  <c:v>1371</c:v>
                </c:pt>
                <c:pt idx="55">
                  <c:v>1335</c:v>
                </c:pt>
                <c:pt idx="56">
                  <c:v>1377</c:v>
                </c:pt>
                <c:pt idx="57">
                  <c:v>1368</c:v>
                </c:pt>
                <c:pt idx="58">
                  <c:v>1296</c:v>
                </c:pt>
                <c:pt idx="59">
                  <c:v>1345</c:v>
                </c:pt>
                <c:pt idx="60">
                  <c:v>1297</c:v>
                </c:pt>
                <c:pt idx="61">
                  <c:v>1362</c:v>
                </c:pt>
                <c:pt idx="62">
                  <c:v>1309</c:v>
                </c:pt>
                <c:pt idx="63">
                  <c:v>1325</c:v>
                </c:pt>
                <c:pt idx="64">
                  <c:v>1276</c:v>
                </c:pt>
                <c:pt idx="65">
                  <c:v>1360</c:v>
                </c:pt>
                <c:pt idx="66">
                  <c:v>1380</c:v>
                </c:pt>
                <c:pt idx="67">
                  <c:v>1342</c:v>
                </c:pt>
                <c:pt idx="68">
                  <c:v>1357</c:v>
                </c:pt>
                <c:pt idx="69">
                  <c:v>1279</c:v>
                </c:pt>
                <c:pt idx="70">
                  <c:v>1370</c:v>
                </c:pt>
                <c:pt idx="71">
                  <c:v>1397</c:v>
                </c:pt>
                <c:pt idx="72">
                  <c:v>1377</c:v>
                </c:pt>
                <c:pt idx="73">
                  <c:v>1338</c:v>
                </c:pt>
                <c:pt idx="74">
                  <c:v>1341</c:v>
                </c:pt>
                <c:pt idx="75">
                  <c:v>1352</c:v>
                </c:pt>
                <c:pt idx="76">
                  <c:v>1359</c:v>
                </c:pt>
                <c:pt idx="77">
                  <c:v>1319</c:v>
                </c:pt>
                <c:pt idx="78">
                  <c:v>1268</c:v>
                </c:pt>
                <c:pt idx="79">
                  <c:v>1405</c:v>
                </c:pt>
                <c:pt idx="80">
                  <c:v>1349</c:v>
                </c:pt>
                <c:pt idx="81">
                  <c:v>1364</c:v>
                </c:pt>
                <c:pt idx="82">
                  <c:v>1341</c:v>
                </c:pt>
                <c:pt idx="83">
                  <c:v>1342</c:v>
                </c:pt>
                <c:pt idx="84">
                  <c:v>1355</c:v>
                </c:pt>
                <c:pt idx="85">
                  <c:v>1306</c:v>
                </c:pt>
                <c:pt idx="86">
                  <c:v>1373</c:v>
                </c:pt>
                <c:pt idx="87">
                  <c:v>1320</c:v>
                </c:pt>
                <c:pt idx="88">
                  <c:v>1357</c:v>
                </c:pt>
                <c:pt idx="89">
                  <c:v>1365</c:v>
                </c:pt>
                <c:pt idx="90">
                  <c:v>1386</c:v>
                </c:pt>
                <c:pt idx="91">
                  <c:v>1341</c:v>
                </c:pt>
                <c:pt idx="92">
                  <c:v>1283</c:v>
                </c:pt>
              </c:numCache>
            </c:numRef>
          </c:val>
          <c:smooth val="0"/>
          <c:extLst>
            <c:ext xmlns:c16="http://schemas.microsoft.com/office/drawing/2014/chart" uri="{C3380CC4-5D6E-409C-BE32-E72D297353CC}">
              <c16:uniqueId val="{0000000C-70C4-44E0-8912-CD195EA60A3E}"/>
            </c:ext>
          </c:extLst>
        </c:ser>
        <c:ser>
          <c:idx val="13"/>
          <c:order val="13"/>
          <c:tx>
            <c:strRef>
              <c:f>'20230621_00001'!$R$1</c:f>
              <c:strCache>
                <c:ptCount val="1"/>
                <c:pt idx="0">
                  <c:v>data_13</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'20230621_00001'!$R$2:$R$94</c:f>
              <c:numCache>
                <c:formatCode>General</c:formatCode>
                <c:ptCount val="93"/>
                <c:pt idx="0">
                  <c:v>558</c:v>
                </c:pt>
                <c:pt idx="1">
                  <c:v>562</c:v>
                </c:pt>
                <c:pt idx="2">
                  <c:v>749</c:v>
                </c:pt>
                <c:pt idx="3">
                  <c:v>755</c:v>
                </c:pt>
                <c:pt idx="4">
                  <c:v>794</c:v>
                </c:pt>
                <c:pt idx="5">
                  <c:v>664</c:v>
                </c:pt>
                <c:pt idx="6">
                  <c:v>705</c:v>
                </c:pt>
                <c:pt idx="7">
                  <c:v>811</c:v>
                </c:pt>
                <c:pt idx="8">
                  <c:v>638</c:v>
                </c:pt>
                <c:pt idx="9">
                  <c:v>468</c:v>
                </c:pt>
                <c:pt idx="10">
                  <c:v>647</c:v>
                </c:pt>
                <c:pt idx="11">
                  <c:v>679</c:v>
                </c:pt>
                <c:pt idx="12">
                  <c:v>622</c:v>
                </c:pt>
                <c:pt idx="13">
                  <c:v>512</c:v>
                </c:pt>
                <c:pt idx="14">
                  <c:v>570</c:v>
                </c:pt>
                <c:pt idx="15">
                  <c:v>658</c:v>
                </c:pt>
                <c:pt idx="16">
                  <c:v>853</c:v>
                </c:pt>
                <c:pt idx="17">
                  <c:v>755</c:v>
                </c:pt>
                <c:pt idx="18">
                  <c:v>731</c:v>
                </c:pt>
                <c:pt idx="19">
                  <c:v>700</c:v>
                </c:pt>
                <c:pt idx="20">
                  <c:v>810</c:v>
                </c:pt>
                <c:pt idx="21">
                  <c:v>467</c:v>
                </c:pt>
                <c:pt idx="22">
                  <c:v>415</c:v>
                </c:pt>
                <c:pt idx="23">
                  <c:v>473</c:v>
                </c:pt>
                <c:pt idx="24">
                  <c:v>754</c:v>
                </c:pt>
                <c:pt idx="25">
                  <c:v>708</c:v>
                </c:pt>
                <c:pt idx="26">
                  <c:v>738</c:v>
                </c:pt>
                <c:pt idx="27">
                  <c:v>658</c:v>
                </c:pt>
                <c:pt idx="28">
                  <c:v>724</c:v>
                </c:pt>
                <c:pt idx="29">
                  <c:v>505</c:v>
                </c:pt>
                <c:pt idx="30">
                  <c:v>714</c:v>
                </c:pt>
                <c:pt idx="31">
                  <c:v>530</c:v>
                </c:pt>
                <c:pt idx="32">
                  <c:v>446</c:v>
                </c:pt>
                <c:pt idx="33">
                  <c:v>599</c:v>
                </c:pt>
                <c:pt idx="34">
                  <c:v>514</c:v>
                </c:pt>
                <c:pt idx="35">
                  <c:v>409</c:v>
                </c:pt>
                <c:pt idx="36">
                  <c:v>378</c:v>
                </c:pt>
                <c:pt idx="37">
                  <c:v>726</c:v>
                </c:pt>
                <c:pt idx="38">
                  <c:v>754</c:v>
                </c:pt>
                <c:pt idx="39">
                  <c:v>647</c:v>
                </c:pt>
                <c:pt idx="40">
                  <c:v>915</c:v>
                </c:pt>
                <c:pt idx="41">
                  <c:v>720</c:v>
                </c:pt>
                <c:pt idx="42">
                  <c:v>456</c:v>
                </c:pt>
                <c:pt idx="43">
                  <c:v>625</c:v>
                </c:pt>
                <c:pt idx="44">
                  <c:v>664</c:v>
                </c:pt>
                <c:pt idx="45">
                  <c:v>429</c:v>
                </c:pt>
                <c:pt idx="46">
                  <c:v>664</c:v>
                </c:pt>
                <c:pt idx="47">
                  <c:v>587</c:v>
                </c:pt>
                <c:pt idx="48">
                  <c:v>630</c:v>
                </c:pt>
                <c:pt idx="49">
                  <c:v>657</c:v>
                </c:pt>
                <c:pt idx="50">
                  <c:v>536</c:v>
                </c:pt>
                <c:pt idx="51">
                  <c:v>635</c:v>
                </c:pt>
                <c:pt idx="52">
                  <c:v>734</c:v>
                </c:pt>
                <c:pt idx="53">
                  <c:v>660</c:v>
                </c:pt>
                <c:pt idx="54">
                  <c:v>586</c:v>
                </c:pt>
                <c:pt idx="55">
                  <c:v>528</c:v>
                </c:pt>
                <c:pt idx="56">
                  <c:v>400</c:v>
                </c:pt>
                <c:pt idx="57">
                  <c:v>494</c:v>
                </c:pt>
                <c:pt idx="58">
                  <c:v>378</c:v>
                </c:pt>
                <c:pt idx="59">
                  <c:v>671</c:v>
                </c:pt>
                <c:pt idx="60">
                  <c:v>453</c:v>
                </c:pt>
                <c:pt idx="61">
                  <c:v>788</c:v>
                </c:pt>
                <c:pt idx="62">
                  <c:v>894</c:v>
                </c:pt>
                <c:pt idx="63">
                  <c:v>687</c:v>
                </c:pt>
                <c:pt idx="64">
                  <c:v>760</c:v>
                </c:pt>
                <c:pt idx="65">
                  <c:v>760</c:v>
                </c:pt>
                <c:pt idx="66">
                  <c:v>529</c:v>
                </c:pt>
                <c:pt idx="67">
                  <c:v>608</c:v>
                </c:pt>
                <c:pt idx="68">
                  <c:v>536</c:v>
                </c:pt>
                <c:pt idx="69">
                  <c:v>330</c:v>
                </c:pt>
                <c:pt idx="70">
                  <c:v>586</c:v>
                </c:pt>
                <c:pt idx="71">
                  <c:v>477</c:v>
                </c:pt>
                <c:pt idx="72">
                  <c:v>530</c:v>
                </c:pt>
                <c:pt idx="73">
                  <c:v>567</c:v>
                </c:pt>
                <c:pt idx="74">
                  <c:v>609</c:v>
                </c:pt>
                <c:pt idx="75">
                  <c:v>543</c:v>
                </c:pt>
                <c:pt idx="76">
                  <c:v>612</c:v>
                </c:pt>
                <c:pt idx="77">
                  <c:v>846</c:v>
                </c:pt>
                <c:pt idx="78">
                  <c:v>604</c:v>
                </c:pt>
                <c:pt idx="79">
                  <c:v>507</c:v>
                </c:pt>
                <c:pt idx="80">
                  <c:v>648</c:v>
                </c:pt>
                <c:pt idx="81">
                  <c:v>759</c:v>
                </c:pt>
                <c:pt idx="82">
                  <c:v>664</c:v>
                </c:pt>
                <c:pt idx="83">
                  <c:v>558</c:v>
                </c:pt>
                <c:pt idx="84">
                  <c:v>594</c:v>
                </c:pt>
                <c:pt idx="85">
                  <c:v>528</c:v>
                </c:pt>
                <c:pt idx="86">
                  <c:v>673</c:v>
                </c:pt>
                <c:pt idx="87">
                  <c:v>624</c:v>
                </c:pt>
                <c:pt idx="88">
                  <c:v>605</c:v>
                </c:pt>
                <c:pt idx="89">
                  <c:v>606</c:v>
                </c:pt>
                <c:pt idx="90">
                  <c:v>526</c:v>
                </c:pt>
                <c:pt idx="91">
                  <c:v>541</c:v>
                </c:pt>
                <c:pt idx="92">
                  <c:v>583</c:v>
                </c:pt>
              </c:numCache>
            </c:numRef>
          </c:val>
          <c:smooth val="0"/>
          <c:extLst>
            <c:ext xmlns:c16="http://schemas.microsoft.com/office/drawing/2014/chart" uri="{C3380CC4-5D6E-409C-BE32-E72D297353CC}">
              <c16:uniqueId val="{0000000D-70C4-44E0-8912-CD195EA60A3E}"/>
            </c:ext>
          </c:extLst>
        </c:ser>
        <c:ser>
          <c:idx val="14"/>
          <c:order val="14"/>
          <c:tx>
            <c:strRef>
              <c:f>'20230621_00001'!$S$1</c:f>
              <c:strCache>
                <c:ptCount val="1"/>
                <c:pt idx="0">
                  <c:v>data_14</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'20230621_00001'!$S$2:$S$94</c:f>
              <c:numCache>
                <c:formatCode>General</c:formatCode>
                <c:ptCount val="93"/>
                <c:pt idx="0">
                  <c:v>650</c:v>
                </c:pt>
                <c:pt idx="1">
                  <c:v>625</c:v>
                </c:pt>
                <c:pt idx="2">
                  <c:v>543</c:v>
                </c:pt>
                <c:pt idx="3">
                  <c:v>658</c:v>
                </c:pt>
                <c:pt idx="4">
                  <c:v>611</c:v>
                </c:pt>
                <c:pt idx="5">
                  <c:v>512</c:v>
                </c:pt>
                <c:pt idx="6">
                  <c:v>524</c:v>
                </c:pt>
                <c:pt idx="7">
                  <c:v>532</c:v>
                </c:pt>
                <c:pt idx="8">
                  <c:v>580</c:v>
                </c:pt>
                <c:pt idx="9">
                  <c:v>407</c:v>
                </c:pt>
                <c:pt idx="10">
                  <c:v>482</c:v>
                </c:pt>
                <c:pt idx="11">
                  <c:v>528</c:v>
                </c:pt>
                <c:pt idx="12">
                  <c:v>511</c:v>
                </c:pt>
                <c:pt idx="13">
                  <c:v>561</c:v>
                </c:pt>
                <c:pt idx="14">
                  <c:v>683</c:v>
                </c:pt>
                <c:pt idx="15">
                  <c:v>602</c:v>
                </c:pt>
                <c:pt idx="16">
                  <c:v>922</c:v>
                </c:pt>
                <c:pt idx="17">
                  <c:v>1186</c:v>
                </c:pt>
                <c:pt idx="18">
                  <c:v>1210</c:v>
                </c:pt>
                <c:pt idx="19">
                  <c:v>885</c:v>
                </c:pt>
                <c:pt idx="20">
                  <c:v>760</c:v>
                </c:pt>
                <c:pt idx="21">
                  <c:v>552</c:v>
                </c:pt>
                <c:pt idx="22">
                  <c:v>608</c:v>
                </c:pt>
                <c:pt idx="23">
                  <c:v>571</c:v>
                </c:pt>
                <c:pt idx="24">
                  <c:v>403</c:v>
                </c:pt>
                <c:pt idx="25">
                  <c:v>555</c:v>
                </c:pt>
                <c:pt idx="26">
                  <c:v>475</c:v>
                </c:pt>
                <c:pt idx="27">
                  <c:v>541</c:v>
                </c:pt>
                <c:pt idx="28">
                  <c:v>487</c:v>
                </c:pt>
                <c:pt idx="29">
                  <c:v>453</c:v>
                </c:pt>
                <c:pt idx="30">
                  <c:v>561</c:v>
                </c:pt>
                <c:pt idx="31">
                  <c:v>623</c:v>
                </c:pt>
                <c:pt idx="32">
                  <c:v>406</c:v>
                </c:pt>
                <c:pt idx="33">
                  <c:v>566</c:v>
                </c:pt>
                <c:pt idx="34">
                  <c:v>375</c:v>
                </c:pt>
                <c:pt idx="35">
                  <c:v>612</c:v>
                </c:pt>
                <c:pt idx="36">
                  <c:v>596</c:v>
                </c:pt>
                <c:pt idx="37">
                  <c:v>518</c:v>
                </c:pt>
                <c:pt idx="38">
                  <c:v>602</c:v>
                </c:pt>
                <c:pt idx="39">
                  <c:v>509</c:v>
                </c:pt>
                <c:pt idx="40">
                  <c:v>457</c:v>
                </c:pt>
                <c:pt idx="41">
                  <c:v>495</c:v>
                </c:pt>
                <c:pt idx="42">
                  <c:v>591</c:v>
                </c:pt>
                <c:pt idx="43">
                  <c:v>588</c:v>
                </c:pt>
                <c:pt idx="44">
                  <c:v>569</c:v>
                </c:pt>
                <c:pt idx="45">
                  <c:v>601</c:v>
                </c:pt>
                <c:pt idx="46">
                  <c:v>517</c:v>
                </c:pt>
                <c:pt idx="47">
                  <c:v>462</c:v>
                </c:pt>
                <c:pt idx="48">
                  <c:v>482</c:v>
                </c:pt>
                <c:pt idx="49">
                  <c:v>499</c:v>
                </c:pt>
                <c:pt idx="50">
                  <c:v>473</c:v>
                </c:pt>
                <c:pt idx="51">
                  <c:v>424</c:v>
                </c:pt>
                <c:pt idx="52">
                  <c:v>529</c:v>
                </c:pt>
                <c:pt idx="53">
                  <c:v>573</c:v>
                </c:pt>
                <c:pt idx="54">
                  <c:v>513</c:v>
                </c:pt>
                <c:pt idx="55">
                  <c:v>458</c:v>
                </c:pt>
                <c:pt idx="56">
                  <c:v>444</c:v>
                </c:pt>
                <c:pt idx="57">
                  <c:v>396</c:v>
                </c:pt>
                <c:pt idx="58">
                  <c:v>437</c:v>
                </c:pt>
                <c:pt idx="59">
                  <c:v>536</c:v>
                </c:pt>
                <c:pt idx="60">
                  <c:v>574</c:v>
                </c:pt>
                <c:pt idx="61">
                  <c:v>436</c:v>
                </c:pt>
                <c:pt idx="62">
                  <c:v>548</c:v>
                </c:pt>
                <c:pt idx="63">
                  <c:v>498</c:v>
                </c:pt>
                <c:pt idx="64">
                  <c:v>507</c:v>
                </c:pt>
                <c:pt idx="65">
                  <c:v>458</c:v>
                </c:pt>
                <c:pt idx="66">
                  <c:v>413</c:v>
                </c:pt>
                <c:pt idx="67">
                  <c:v>495</c:v>
                </c:pt>
                <c:pt idx="68">
                  <c:v>407</c:v>
                </c:pt>
                <c:pt idx="69">
                  <c:v>534</c:v>
                </c:pt>
                <c:pt idx="70">
                  <c:v>540</c:v>
                </c:pt>
                <c:pt idx="71">
                  <c:v>485</c:v>
                </c:pt>
                <c:pt idx="72">
                  <c:v>528</c:v>
                </c:pt>
                <c:pt idx="73">
                  <c:v>531</c:v>
                </c:pt>
                <c:pt idx="74">
                  <c:v>545</c:v>
                </c:pt>
                <c:pt idx="75">
                  <c:v>411</c:v>
                </c:pt>
                <c:pt idx="76">
                  <c:v>391</c:v>
                </c:pt>
                <c:pt idx="77">
                  <c:v>634</c:v>
                </c:pt>
                <c:pt idx="78">
                  <c:v>532</c:v>
                </c:pt>
                <c:pt idx="79">
                  <c:v>496</c:v>
                </c:pt>
                <c:pt idx="80">
                  <c:v>485</c:v>
                </c:pt>
                <c:pt idx="81">
                  <c:v>659</c:v>
                </c:pt>
                <c:pt idx="82">
                  <c:v>547</c:v>
                </c:pt>
                <c:pt idx="83">
                  <c:v>496</c:v>
                </c:pt>
                <c:pt idx="84">
                  <c:v>508</c:v>
                </c:pt>
                <c:pt idx="85">
                  <c:v>594</c:v>
                </c:pt>
                <c:pt idx="86">
                  <c:v>734</c:v>
                </c:pt>
                <c:pt idx="87">
                  <c:v>519</c:v>
                </c:pt>
                <c:pt idx="88">
                  <c:v>531</c:v>
                </c:pt>
                <c:pt idx="89">
                  <c:v>410</c:v>
                </c:pt>
                <c:pt idx="90">
                  <c:v>457</c:v>
                </c:pt>
                <c:pt idx="91">
                  <c:v>408</c:v>
                </c:pt>
                <c:pt idx="92">
                  <c:v>462</c:v>
                </c:pt>
              </c:numCache>
            </c:numRef>
          </c:val>
          <c:smooth val="0"/>
          <c:extLst>
            <c:ext xmlns:c16="http://schemas.microsoft.com/office/drawing/2014/chart" uri="{C3380CC4-5D6E-409C-BE32-E72D297353CC}">
              <c16:uniqueId val="{0000000E-70C4-44E0-8912-CD195EA60A3E}"/>
            </c:ext>
          </c:extLst>
        </c:ser>
        <c:ser>
          <c:idx val="15"/>
          <c:order val="15"/>
          <c:tx>
            <c:strRef>
              <c:f>'20230621_00001'!$T$1</c:f>
              <c:strCache>
                <c:ptCount val="1"/>
                <c:pt idx="0">
                  <c:v>data_15</c:v>
                </c:pt>
              </c:strCache>
            </c:strRef>
          </c:tx>
          <c:spPr>
            <a:ln w="28575"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'20230621_00001'!$T$2:$T$94</c:f>
              <c:numCache>
                <c:formatCode>General</c:formatCode>
                <c:ptCount val="93"/>
                <c:pt idx="0">
                  <c:v>965</c:v>
                </c:pt>
                <c:pt idx="1">
                  <c:v>1056</c:v>
                </c:pt>
                <c:pt idx="2">
                  <c:v>1195</c:v>
                </c:pt>
                <c:pt idx="3">
                  <c:v>1296</c:v>
                </c:pt>
                <c:pt idx="4">
                  <c:v>1227</c:v>
                </c:pt>
                <c:pt idx="5">
                  <c:v>1164</c:v>
                </c:pt>
                <c:pt idx="6">
                  <c:v>1197</c:v>
                </c:pt>
                <c:pt idx="7">
                  <c:v>1195</c:v>
                </c:pt>
                <c:pt idx="8">
                  <c:v>1121</c:v>
                </c:pt>
                <c:pt idx="9">
                  <c:v>1052</c:v>
                </c:pt>
                <c:pt idx="10">
                  <c:v>1105</c:v>
                </c:pt>
                <c:pt idx="11">
                  <c:v>1236</c:v>
                </c:pt>
                <c:pt idx="12">
                  <c:v>1192</c:v>
                </c:pt>
                <c:pt idx="13">
                  <c:v>1080</c:v>
                </c:pt>
                <c:pt idx="14">
                  <c:v>1344</c:v>
                </c:pt>
                <c:pt idx="15">
                  <c:v>1234</c:v>
                </c:pt>
                <c:pt idx="16">
                  <c:v>1306</c:v>
                </c:pt>
                <c:pt idx="17">
                  <c:v>1257</c:v>
                </c:pt>
                <c:pt idx="18">
                  <c:v>1287</c:v>
                </c:pt>
                <c:pt idx="19">
                  <c:v>1243</c:v>
                </c:pt>
                <c:pt idx="20">
                  <c:v>1164</c:v>
                </c:pt>
                <c:pt idx="21">
                  <c:v>1003</c:v>
                </c:pt>
                <c:pt idx="22">
                  <c:v>1014</c:v>
                </c:pt>
                <c:pt idx="23">
                  <c:v>1004</c:v>
                </c:pt>
                <c:pt idx="24">
                  <c:v>1140</c:v>
                </c:pt>
                <c:pt idx="25">
                  <c:v>1142</c:v>
                </c:pt>
                <c:pt idx="26">
                  <c:v>1153</c:v>
                </c:pt>
                <c:pt idx="27">
                  <c:v>1149</c:v>
                </c:pt>
                <c:pt idx="28">
                  <c:v>1114</c:v>
                </c:pt>
                <c:pt idx="29">
                  <c:v>1116</c:v>
                </c:pt>
                <c:pt idx="30">
                  <c:v>839</c:v>
                </c:pt>
                <c:pt idx="31">
                  <c:v>801</c:v>
                </c:pt>
                <c:pt idx="32">
                  <c:v>987</c:v>
                </c:pt>
                <c:pt idx="33">
                  <c:v>816</c:v>
                </c:pt>
                <c:pt idx="34">
                  <c:v>809</c:v>
                </c:pt>
                <c:pt idx="35">
                  <c:v>800</c:v>
                </c:pt>
                <c:pt idx="36">
                  <c:v>993</c:v>
                </c:pt>
                <c:pt idx="37">
                  <c:v>881</c:v>
                </c:pt>
                <c:pt idx="38">
                  <c:v>1061</c:v>
                </c:pt>
                <c:pt idx="39">
                  <c:v>1171</c:v>
                </c:pt>
                <c:pt idx="40">
                  <c:v>1019</c:v>
                </c:pt>
                <c:pt idx="41">
                  <c:v>1116</c:v>
                </c:pt>
                <c:pt idx="42">
                  <c:v>1006</c:v>
                </c:pt>
                <c:pt idx="43">
                  <c:v>1080</c:v>
                </c:pt>
                <c:pt idx="44">
                  <c:v>1114</c:v>
                </c:pt>
                <c:pt idx="45">
                  <c:v>1015</c:v>
                </c:pt>
                <c:pt idx="46">
                  <c:v>1028</c:v>
                </c:pt>
                <c:pt idx="47">
                  <c:v>1173</c:v>
                </c:pt>
                <c:pt idx="48">
                  <c:v>1096</c:v>
                </c:pt>
                <c:pt idx="49">
                  <c:v>1149</c:v>
                </c:pt>
                <c:pt idx="50">
                  <c:v>1105</c:v>
                </c:pt>
                <c:pt idx="51">
                  <c:v>1131</c:v>
                </c:pt>
                <c:pt idx="52">
                  <c:v>943</c:v>
                </c:pt>
                <c:pt idx="53">
                  <c:v>1026</c:v>
                </c:pt>
                <c:pt idx="54">
                  <c:v>1103</c:v>
                </c:pt>
                <c:pt idx="55">
                  <c:v>1138</c:v>
                </c:pt>
                <c:pt idx="56">
                  <c:v>930</c:v>
                </c:pt>
                <c:pt idx="57">
                  <c:v>1186</c:v>
                </c:pt>
                <c:pt idx="58">
                  <c:v>1167</c:v>
                </c:pt>
                <c:pt idx="59">
                  <c:v>1208</c:v>
                </c:pt>
                <c:pt idx="60">
                  <c:v>1071</c:v>
                </c:pt>
                <c:pt idx="61">
                  <c:v>1134</c:v>
                </c:pt>
                <c:pt idx="62">
                  <c:v>1249</c:v>
                </c:pt>
                <c:pt idx="63">
                  <c:v>1009</c:v>
                </c:pt>
                <c:pt idx="64">
                  <c:v>1121</c:v>
                </c:pt>
                <c:pt idx="65">
                  <c:v>1183</c:v>
                </c:pt>
                <c:pt idx="66">
                  <c:v>1181</c:v>
                </c:pt>
                <c:pt idx="67">
                  <c:v>1094</c:v>
                </c:pt>
                <c:pt idx="68">
                  <c:v>1012</c:v>
                </c:pt>
                <c:pt idx="69">
                  <c:v>1098</c:v>
                </c:pt>
                <c:pt idx="70">
                  <c:v>1230</c:v>
                </c:pt>
                <c:pt idx="71">
                  <c:v>1246</c:v>
                </c:pt>
                <c:pt idx="72">
                  <c:v>764</c:v>
                </c:pt>
                <c:pt idx="73">
                  <c:v>1204</c:v>
                </c:pt>
                <c:pt idx="74">
                  <c:v>1113</c:v>
                </c:pt>
                <c:pt idx="75">
                  <c:v>1082</c:v>
                </c:pt>
                <c:pt idx="76">
                  <c:v>1190</c:v>
                </c:pt>
                <c:pt idx="77">
                  <c:v>1150</c:v>
                </c:pt>
                <c:pt idx="78">
                  <c:v>1103</c:v>
                </c:pt>
                <c:pt idx="79">
                  <c:v>1113</c:v>
                </c:pt>
                <c:pt idx="80">
                  <c:v>1087</c:v>
                </c:pt>
                <c:pt idx="81">
                  <c:v>1138</c:v>
                </c:pt>
                <c:pt idx="82">
                  <c:v>1091</c:v>
                </c:pt>
                <c:pt idx="83">
                  <c:v>993</c:v>
                </c:pt>
                <c:pt idx="84">
                  <c:v>1114</c:v>
                </c:pt>
                <c:pt idx="85">
                  <c:v>1233</c:v>
                </c:pt>
                <c:pt idx="86">
                  <c:v>1063</c:v>
                </c:pt>
                <c:pt idx="87">
                  <c:v>1023</c:v>
                </c:pt>
                <c:pt idx="88">
                  <c:v>1013</c:v>
                </c:pt>
                <c:pt idx="89">
                  <c:v>1123</c:v>
                </c:pt>
                <c:pt idx="90">
                  <c:v>983</c:v>
                </c:pt>
                <c:pt idx="91">
                  <c:v>1183</c:v>
                </c:pt>
                <c:pt idx="92">
                  <c:v>963</c:v>
                </c:pt>
              </c:numCache>
            </c:numRef>
          </c:val>
          <c:smooth val="0"/>
          <c:extLst>
            <c:ext xmlns:c16="http://schemas.microsoft.com/office/drawing/2014/chart" uri="{C3380CC4-5D6E-409C-BE32-E72D297353CC}">
              <c16:uniqueId val="{0000000F-70C4-44E0-8912-CD195EA60A3E}"/>
            </c:ext>
          </c:extLst>
        </c:ser>
        <c:ser>
          <c:idx val="16"/>
          <c:order val="16"/>
          <c:tx>
            <c:strRef>
              <c:f>'20230621_00001'!$U$1</c:f>
              <c:strCache>
                <c:ptCount val="1"/>
              </c:strCache>
            </c:strRef>
          </c:tx>
          <c:spPr>
            <a:ln w="28575"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cat>
            <c:numRef>
              <c:f>'20230621_00001'!$D$2:$D$94</c:f>
              <c:numCache>
                <c:formatCode>General</c:formatCode>
                <c:ptCount val="93"/>
                <c:pt idx="0">
                  <c:v>0</c:v>
                </c:pt>
                <c:pt idx="1">
                  <c:v>787</c:v>
                </c:pt>
                <c:pt idx="2">
                  <c:v>1574</c:v>
                </c:pt>
                <c:pt idx="3">
                  <c:v>2361</c:v>
                </c:pt>
                <c:pt idx="4">
                  <c:v>3148</c:v>
                </c:pt>
                <c:pt idx="5">
                  <c:v>3935</c:v>
                </c:pt>
                <c:pt idx="6">
                  <c:v>4722</c:v>
                </c:pt>
                <c:pt idx="7">
                  <c:v>5509</c:v>
                </c:pt>
                <c:pt idx="8">
                  <c:v>6296</c:v>
                </c:pt>
                <c:pt idx="9">
                  <c:v>7083</c:v>
                </c:pt>
                <c:pt idx="10">
                  <c:v>7870</c:v>
                </c:pt>
                <c:pt idx="11">
                  <c:v>8657</c:v>
                </c:pt>
                <c:pt idx="12">
                  <c:v>9444</c:v>
                </c:pt>
                <c:pt idx="13">
                  <c:v>10231</c:v>
                </c:pt>
                <c:pt idx="14">
                  <c:v>11018</c:v>
                </c:pt>
                <c:pt idx="15">
                  <c:v>11805</c:v>
                </c:pt>
                <c:pt idx="16">
                  <c:v>12592</c:v>
                </c:pt>
                <c:pt idx="17">
                  <c:v>13379</c:v>
                </c:pt>
                <c:pt idx="18">
                  <c:v>14166</c:v>
                </c:pt>
                <c:pt idx="19">
                  <c:v>14953</c:v>
                </c:pt>
                <c:pt idx="20">
                  <c:v>15740</c:v>
                </c:pt>
                <c:pt idx="21">
                  <c:v>16527</c:v>
                </c:pt>
                <c:pt idx="22">
                  <c:v>17314</c:v>
                </c:pt>
                <c:pt idx="23">
                  <c:v>18101</c:v>
                </c:pt>
                <c:pt idx="24">
                  <c:v>18888</c:v>
                </c:pt>
                <c:pt idx="25">
                  <c:v>19675</c:v>
                </c:pt>
                <c:pt idx="26">
                  <c:v>20462</c:v>
                </c:pt>
                <c:pt idx="27">
                  <c:v>21249</c:v>
                </c:pt>
                <c:pt idx="28">
                  <c:v>22036</c:v>
                </c:pt>
                <c:pt idx="29">
                  <c:v>22823</c:v>
                </c:pt>
                <c:pt idx="30">
                  <c:v>23610</c:v>
                </c:pt>
                <c:pt idx="31">
                  <c:v>24397</c:v>
                </c:pt>
                <c:pt idx="32">
                  <c:v>25184</c:v>
                </c:pt>
                <c:pt idx="33">
                  <c:v>25971</c:v>
                </c:pt>
                <c:pt idx="34">
                  <c:v>26758</c:v>
                </c:pt>
                <c:pt idx="35">
                  <c:v>27545</c:v>
                </c:pt>
                <c:pt idx="36">
                  <c:v>28332</c:v>
                </c:pt>
                <c:pt idx="37">
                  <c:v>29119</c:v>
                </c:pt>
                <c:pt idx="38">
                  <c:v>29906</c:v>
                </c:pt>
                <c:pt idx="39">
                  <c:v>30693</c:v>
                </c:pt>
                <c:pt idx="40">
                  <c:v>31480</c:v>
                </c:pt>
                <c:pt idx="41">
                  <c:v>32267</c:v>
                </c:pt>
                <c:pt idx="42">
                  <c:v>33054</c:v>
                </c:pt>
                <c:pt idx="43">
                  <c:v>33841</c:v>
                </c:pt>
                <c:pt idx="44">
                  <c:v>34628</c:v>
                </c:pt>
                <c:pt idx="45">
                  <c:v>35415</c:v>
                </c:pt>
                <c:pt idx="46">
                  <c:v>36202</c:v>
                </c:pt>
                <c:pt idx="47">
                  <c:v>36989</c:v>
                </c:pt>
                <c:pt idx="48">
                  <c:v>37776</c:v>
                </c:pt>
                <c:pt idx="49">
                  <c:v>38563</c:v>
                </c:pt>
                <c:pt idx="50">
                  <c:v>39350</c:v>
                </c:pt>
                <c:pt idx="51">
                  <c:v>40137</c:v>
                </c:pt>
                <c:pt idx="52">
                  <c:v>40924</c:v>
                </c:pt>
                <c:pt idx="53">
                  <c:v>41711</c:v>
                </c:pt>
                <c:pt idx="54">
                  <c:v>42498</c:v>
                </c:pt>
                <c:pt idx="55">
                  <c:v>43285</c:v>
                </c:pt>
                <c:pt idx="56">
                  <c:v>44072</c:v>
                </c:pt>
                <c:pt idx="57">
                  <c:v>44859</c:v>
                </c:pt>
                <c:pt idx="58">
                  <c:v>45646</c:v>
                </c:pt>
                <c:pt idx="59">
                  <c:v>46433</c:v>
                </c:pt>
                <c:pt idx="60">
                  <c:v>47220</c:v>
                </c:pt>
                <c:pt idx="61">
                  <c:v>48007</c:v>
                </c:pt>
                <c:pt idx="62">
                  <c:v>48794</c:v>
                </c:pt>
                <c:pt idx="63">
                  <c:v>49581</c:v>
                </c:pt>
                <c:pt idx="64">
                  <c:v>50368</c:v>
                </c:pt>
                <c:pt idx="65">
                  <c:v>51155</c:v>
                </c:pt>
                <c:pt idx="66">
                  <c:v>51942</c:v>
                </c:pt>
                <c:pt idx="67">
                  <c:v>52729</c:v>
                </c:pt>
                <c:pt idx="68">
                  <c:v>53516</c:v>
                </c:pt>
                <c:pt idx="69">
                  <c:v>54303</c:v>
                </c:pt>
                <c:pt idx="70">
                  <c:v>55090</c:v>
                </c:pt>
                <c:pt idx="71">
                  <c:v>55877</c:v>
                </c:pt>
                <c:pt idx="72">
                  <c:v>56664</c:v>
                </c:pt>
                <c:pt idx="73">
                  <c:v>57451</c:v>
                </c:pt>
                <c:pt idx="74">
                  <c:v>58238</c:v>
                </c:pt>
                <c:pt idx="75">
                  <c:v>59025</c:v>
                </c:pt>
                <c:pt idx="76">
                  <c:v>59812</c:v>
                </c:pt>
                <c:pt idx="77">
                  <c:v>60599</c:v>
                </c:pt>
                <c:pt idx="78">
                  <c:v>61386</c:v>
                </c:pt>
                <c:pt idx="79">
                  <c:v>62173</c:v>
                </c:pt>
                <c:pt idx="80">
                  <c:v>62960</c:v>
                </c:pt>
                <c:pt idx="81">
                  <c:v>63747</c:v>
                </c:pt>
                <c:pt idx="82">
                  <c:v>64534</c:v>
                </c:pt>
                <c:pt idx="83">
                  <c:v>65321</c:v>
                </c:pt>
                <c:pt idx="84">
                  <c:v>66108</c:v>
                </c:pt>
                <c:pt idx="85">
                  <c:v>66895</c:v>
                </c:pt>
                <c:pt idx="86">
                  <c:v>67682</c:v>
                </c:pt>
                <c:pt idx="87">
                  <c:v>68469</c:v>
                </c:pt>
                <c:pt idx="88">
                  <c:v>69256</c:v>
                </c:pt>
                <c:pt idx="89">
                  <c:v>70043</c:v>
                </c:pt>
                <c:pt idx="90">
                  <c:v>70830</c:v>
                </c:pt>
                <c:pt idx="91">
                  <c:v>71617</c:v>
                </c:pt>
                <c:pt idx="92">
                  <c:v>72404</c:v>
                </c:pt>
              </c:numCache>
            </c:numRef>
          </c:cat>
          <c:val>
            <c:numRef>
              <c:f>'20230621_00001'!$U$2:$U$94</c:f>
              <c:numCache>
                <c:formatCode>General</c:formatCode>
                <c:ptCount val="93"/>
              </c:numCache>
            </c:numRef>
          </c:val>
          <c:smooth val="0"/>
          <c:extLst>
            <c:ext xmlns:c16="http://schemas.microsoft.com/office/drawing/2014/chart" uri="{C3380CC4-5D6E-409C-BE32-E72D297353CC}">
              <c16:uniqueId val="{00000010-70C4-44E0-8912-CD195EA60A3E}"/>
            </c:ext>
          </c:extLst>
        </c:ser>
        <c:dLbls>
          <c:showLegendKey val="0"/>
          <c:showVal val="0"/>
          <c:showCatName val="0"/>
          <c:showSerName val="0"/>
          <c:showPercent val="0"/>
          <c:showBubbleSize val="0"/>
        </c:dLbls>
        <c:marker val="1"/>
        <c:smooth val="0"/>
        <c:axId val="1163677936"/>
        <c:axId val="1162333232"/>
      </c:lineChart>
      <c:catAx>
        <c:axId val="116367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62333232"/>
        <c:crosses val="autoZero"/>
        <c:auto val="1"/>
        <c:lblAlgn val="ctr"/>
        <c:lblOffset val="100"/>
        <c:noMultiLvlLbl val="0"/>
      </c:catAx>
      <c:valAx>
        <c:axId val="116233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63677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1160EA64-D806-43AC-9DF2-F8C432F32B4C}"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4F7D4976-E339-4826-83B7-FBD03F55ECF8}"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D1BE4249-C0D0-4B06-8692-E8BB871AF643}" type="datetimeFigureOut">
              <a:rPr lang="en-US" dirty="0"/>
              <a:t>6/21/2023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D6D7F-5756-780E-FB1B-6BC78D9AF415}"/>
              </a:ext>
            </a:extLst>
          </p:cNvPr>
          <p:cNvSpPr>
            <a:spLocks noGrp="1"/>
          </p:cNvSpPr>
          <p:nvPr>
            <p:ph type="ctrTitle"/>
          </p:nvPr>
        </p:nvSpPr>
        <p:spPr/>
        <p:txBody>
          <a:bodyPr/>
          <a:lstStyle/>
          <a:p>
            <a:r>
              <a:rPr kumimoji="1" lang="en-US" altLang="ja-JP" dirty="0"/>
              <a:t>TOF</a:t>
            </a:r>
            <a:r>
              <a:rPr kumimoji="1" lang="ja-JP" altLang="en-US" dirty="0"/>
              <a:t>センサ評価</a:t>
            </a:r>
          </a:p>
        </p:txBody>
      </p:sp>
      <p:sp>
        <p:nvSpPr>
          <p:cNvPr id="3" name="字幕 2">
            <a:extLst>
              <a:ext uri="{FF2B5EF4-FFF2-40B4-BE49-F238E27FC236}">
                <a16:creationId xmlns:a16="http://schemas.microsoft.com/office/drawing/2014/main" id="{3625D1CC-80E1-5127-976B-0B69B2009235}"/>
              </a:ext>
            </a:extLst>
          </p:cNvPr>
          <p:cNvSpPr>
            <a:spLocks noGrp="1"/>
          </p:cNvSpPr>
          <p:nvPr>
            <p:ph type="subTitle" idx="1"/>
          </p:nvPr>
        </p:nvSpPr>
        <p:spPr/>
        <p:txBody>
          <a:bodyPr/>
          <a:lstStyle/>
          <a:p>
            <a:r>
              <a:rPr kumimoji="1" lang="ja-JP" altLang="en-US" dirty="0"/>
              <a:t>宮原　真太朗</a:t>
            </a:r>
            <a:endParaRPr kumimoji="1" lang="en-US" altLang="ja-JP" dirty="0"/>
          </a:p>
          <a:p>
            <a:r>
              <a:rPr lang="en-US" altLang="ja-JP" dirty="0"/>
              <a:t>2023/06/21</a:t>
            </a:r>
            <a:endParaRPr kumimoji="1" lang="ja-JP" altLang="en-US" dirty="0"/>
          </a:p>
        </p:txBody>
      </p:sp>
    </p:spTree>
    <p:extLst>
      <p:ext uri="{BB962C8B-B14F-4D97-AF65-F5344CB8AC3E}">
        <p14:creationId xmlns:p14="http://schemas.microsoft.com/office/powerpoint/2010/main" val="391404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1EED9-F4B6-2392-2617-9CC001742395}"/>
              </a:ext>
            </a:extLst>
          </p:cNvPr>
          <p:cNvSpPr>
            <a:spLocks noGrp="1"/>
          </p:cNvSpPr>
          <p:nvPr>
            <p:ph type="title"/>
          </p:nvPr>
        </p:nvSpPr>
        <p:spPr/>
        <p:txBody>
          <a:bodyPr/>
          <a:lstStyle/>
          <a:p>
            <a:r>
              <a:rPr kumimoji="1" lang="ja-JP" altLang="en-US" dirty="0"/>
              <a:t>ハーフ・ミニマム</a:t>
            </a:r>
            <a:r>
              <a:rPr kumimoji="1" lang="en-US" altLang="ja-JP" dirty="0"/>
              <a:t>ROI</a:t>
            </a:r>
            <a:endParaRPr kumimoji="1" lang="ja-JP" altLang="en-US" dirty="0"/>
          </a:p>
        </p:txBody>
      </p:sp>
      <p:sp>
        <p:nvSpPr>
          <p:cNvPr id="3" name="コンテンツ プレースホルダー 2">
            <a:extLst>
              <a:ext uri="{FF2B5EF4-FFF2-40B4-BE49-F238E27FC236}">
                <a16:creationId xmlns:a16="http://schemas.microsoft.com/office/drawing/2014/main" id="{B990B612-B239-099D-02DA-03011BD53B97}"/>
              </a:ext>
            </a:extLst>
          </p:cNvPr>
          <p:cNvSpPr>
            <a:spLocks noGrp="1"/>
          </p:cNvSpPr>
          <p:nvPr>
            <p:ph idx="1"/>
          </p:nvPr>
        </p:nvSpPr>
        <p:spPr/>
        <p:txBody>
          <a:bodyPr/>
          <a:lstStyle/>
          <a:p>
            <a:r>
              <a:rPr lang="ja-JP" altLang="en-US" dirty="0">
                <a:effectLst/>
                <a:latin typeface="Times New Roman" panose="02020603050405020304" pitchFamily="18" charset="0"/>
              </a:rPr>
              <a:t>袖壁未検知角度</a:t>
            </a:r>
            <a:r>
              <a:rPr kumimoji="1" lang="en-US" altLang="ja-JP" dirty="0"/>
              <a:t>: 0°</a:t>
            </a:r>
          </a:p>
          <a:p>
            <a:r>
              <a:rPr lang="ja-JP" altLang="en-US" dirty="0"/>
              <a:t>センサ・仮想床面の距離</a:t>
            </a:r>
            <a:r>
              <a:rPr lang="en-US" altLang="ja-JP" dirty="0"/>
              <a:t>: 2m</a:t>
            </a:r>
          </a:p>
          <a:p>
            <a:r>
              <a:rPr kumimoji="1" lang="ja-JP" altLang="en-US" dirty="0"/>
              <a:t>センサ・仮想袖壁の距離</a:t>
            </a:r>
            <a:r>
              <a:rPr kumimoji="1" lang="en-US" altLang="ja-JP" dirty="0"/>
              <a:t>: 3cm</a:t>
            </a:r>
            <a:endParaRPr kumimoji="1" lang="ja-JP" altLang="en-US" dirty="0"/>
          </a:p>
        </p:txBody>
      </p:sp>
    </p:spTree>
    <p:extLst>
      <p:ext uri="{BB962C8B-B14F-4D97-AF65-F5344CB8AC3E}">
        <p14:creationId xmlns:p14="http://schemas.microsoft.com/office/powerpoint/2010/main" val="410446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D917CA2-7D2B-D376-B444-C37A39547B9F}"/>
              </a:ext>
            </a:extLst>
          </p:cNvPr>
          <p:cNvSpPr>
            <a:spLocks noGrp="1"/>
          </p:cNvSpPr>
          <p:nvPr>
            <p:ph idx="1"/>
          </p:nvPr>
        </p:nvSpPr>
        <p:spPr>
          <a:xfrm>
            <a:off x="139312" y="4554245"/>
            <a:ext cx="3901101" cy="2158657"/>
          </a:xfrm>
        </p:spPr>
        <p:txBody>
          <a:bodyPr/>
          <a:lstStyle/>
          <a:p>
            <a:r>
              <a:rPr lang="ja-JP" altLang="en-US" dirty="0"/>
              <a:t>仮想の袖壁（床）の影響からか、下半分は低い値になった。</a:t>
            </a:r>
            <a:endParaRPr lang="en-US" altLang="ja-JP" dirty="0"/>
          </a:p>
          <a:p>
            <a:r>
              <a:rPr lang="ja-JP" altLang="en-US" dirty="0"/>
              <a:t>上半分は実際の異物の距離とほぼ同じ値で、比較的正確な値となった。</a:t>
            </a:r>
            <a:endParaRPr kumimoji="1" lang="ja-JP" altLang="en-US" dirty="0"/>
          </a:p>
        </p:txBody>
      </p:sp>
      <p:pic>
        <p:nvPicPr>
          <p:cNvPr id="4" name="図 3">
            <a:extLst>
              <a:ext uri="{FF2B5EF4-FFF2-40B4-BE49-F238E27FC236}">
                <a16:creationId xmlns:a16="http://schemas.microsoft.com/office/drawing/2014/main" id="{5E6A195B-80D0-3D77-1B12-C4050C838C34}"/>
              </a:ext>
            </a:extLst>
          </p:cNvPr>
          <p:cNvPicPr>
            <a:picLocks noChangeAspect="1"/>
          </p:cNvPicPr>
          <p:nvPr/>
        </p:nvPicPr>
        <p:blipFill>
          <a:blip r:embed="rId2"/>
          <a:stretch>
            <a:fillRect/>
          </a:stretch>
        </p:blipFill>
        <p:spPr>
          <a:xfrm>
            <a:off x="139313" y="874450"/>
            <a:ext cx="3901101" cy="3413464"/>
          </a:xfrm>
          <a:prstGeom prst="rect">
            <a:avLst/>
          </a:prstGeom>
        </p:spPr>
      </p:pic>
      <p:pic>
        <p:nvPicPr>
          <p:cNvPr id="6" name="図 5">
            <a:extLst>
              <a:ext uri="{FF2B5EF4-FFF2-40B4-BE49-F238E27FC236}">
                <a16:creationId xmlns:a16="http://schemas.microsoft.com/office/drawing/2014/main" id="{E26A285C-76BC-3BA4-F089-19E8FC72CCF0}"/>
              </a:ext>
            </a:extLst>
          </p:cNvPr>
          <p:cNvPicPr>
            <a:picLocks noChangeAspect="1"/>
          </p:cNvPicPr>
          <p:nvPr/>
        </p:nvPicPr>
        <p:blipFill>
          <a:blip r:embed="rId3"/>
          <a:stretch>
            <a:fillRect/>
          </a:stretch>
        </p:blipFill>
        <p:spPr>
          <a:xfrm>
            <a:off x="8151586" y="874450"/>
            <a:ext cx="3901101" cy="3413464"/>
          </a:xfrm>
          <a:prstGeom prst="rect">
            <a:avLst/>
          </a:prstGeom>
        </p:spPr>
      </p:pic>
      <p:sp>
        <p:nvSpPr>
          <p:cNvPr id="8" name="コンテンツ プレースホルダー 2">
            <a:extLst>
              <a:ext uri="{FF2B5EF4-FFF2-40B4-BE49-F238E27FC236}">
                <a16:creationId xmlns:a16="http://schemas.microsoft.com/office/drawing/2014/main" id="{F1A33F13-5BDB-7F54-2CA7-973AA975FB3E}"/>
              </a:ext>
            </a:extLst>
          </p:cNvPr>
          <p:cNvSpPr txBox="1">
            <a:spLocks/>
          </p:cNvSpPr>
          <p:nvPr/>
        </p:nvSpPr>
        <p:spPr>
          <a:xfrm>
            <a:off x="8151585" y="4554244"/>
            <a:ext cx="3901101" cy="21586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a:lstStyle>
          <a:p>
            <a:r>
              <a:rPr lang="ja-JP" altLang="en-US" dirty="0"/>
              <a:t>異物</a:t>
            </a:r>
            <a:r>
              <a:rPr lang="en-US" altLang="ja-JP" dirty="0"/>
              <a:t>1</a:t>
            </a:r>
            <a:r>
              <a:rPr lang="ja-JP" altLang="en-US" dirty="0"/>
              <a:t>と同じマップ上では正確ないしは近しい値となった。</a:t>
            </a:r>
            <a:endParaRPr lang="en-US" altLang="ja-JP" dirty="0"/>
          </a:p>
          <a:p>
            <a:r>
              <a:rPr lang="ja-JP" altLang="en-US" dirty="0"/>
              <a:t>それ以外の値については不正確な値となった。</a:t>
            </a:r>
            <a:endParaRPr lang="en-US" altLang="ja-JP" dirty="0"/>
          </a:p>
        </p:txBody>
      </p:sp>
      <p:sp>
        <p:nvSpPr>
          <p:cNvPr id="9" name="タイトル 1">
            <a:extLst>
              <a:ext uri="{FF2B5EF4-FFF2-40B4-BE49-F238E27FC236}">
                <a16:creationId xmlns:a16="http://schemas.microsoft.com/office/drawing/2014/main" id="{2B6489B6-DFA9-86C6-1F0A-7FAD0AA5E8D4}"/>
              </a:ext>
            </a:extLst>
          </p:cNvPr>
          <p:cNvSpPr>
            <a:spLocks noGrp="1"/>
          </p:cNvSpPr>
          <p:nvPr>
            <p:ph type="title"/>
          </p:nvPr>
        </p:nvSpPr>
        <p:spPr>
          <a:xfrm>
            <a:off x="4637043" y="165911"/>
            <a:ext cx="2917913" cy="565115"/>
          </a:xfrm>
        </p:spPr>
        <p:txBody>
          <a:bodyPr>
            <a:normAutofit fontScale="90000"/>
          </a:bodyPr>
          <a:lstStyle/>
          <a:p>
            <a:r>
              <a:rPr kumimoji="1" lang="ja-JP" altLang="en-US" dirty="0"/>
              <a:t>異物</a:t>
            </a:r>
            <a:r>
              <a:rPr kumimoji="1" lang="en-US" altLang="ja-JP" dirty="0"/>
              <a:t>1</a:t>
            </a:r>
            <a:endParaRPr kumimoji="1" lang="ja-JP" altLang="en-US" dirty="0"/>
          </a:p>
        </p:txBody>
      </p:sp>
      <p:pic>
        <p:nvPicPr>
          <p:cNvPr id="13" name="図 12">
            <a:extLst>
              <a:ext uri="{FF2B5EF4-FFF2-40B4-BE49-F238E27FC236}">
                <a16:creationId xmlns:a16="http://schemas.microsoft.com/office/drawing/2014/main" id="{4374D5D2-73CA-155C-063C-5DE77CCFF4EE}"/>
              </a:ext>
            </a:extLst>
          </p:cNvPr>
          <p:cNvPicPr>
            <a:picLocks noChangeAspect="1"/>
          </p:cNvPicPr>
          <p:nvPr/>
        </p:nvPicPr>
        <p:blipFill>
          <a:blip r:embed="rId4"/>
          <a:stretch>
            <a:fillRect/>
          </a:stretch>
        </p:blipFill>
        <p:spPr>
          <a:xfrm>
            <a:off x="4180411" y="874450"/>
            <a:ext cx="3831178" cy="2004133"/>
          </a:xfrm>
          <a:prstGeom prst="rect">
            <a:avLst/>
          </a:prstGeom>
        </p:spPr>
      </p:pic>
    </p:spTree>
    <p:extLst>
      <p:ext uri="{BB962C8B-B14F-4D97-AF65-F5344CB8AC3E}">
        <p14:creationId xmlns:p14="http://schemas.microsoft.com/office/powerpoint/2010/main" val="7191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BEC34FC-4D6E-77FE-1893-E3941D70A064}"/>
              </a:ext>
            </a:extLst>
          </p:cNvPr>
          <p:cNvSpPr>
            <a:spLocks noGrp="1"/>
          </p:cNvSpPr>
          <p:nvPr>
            <p:ph idx="1"/>
          </p:nvPr>
        </p:nvSpPr>
        <p:spPr>
          <a:xfrm>
            <a:off x="173302" y="1161329"/>
            <a:ext cx="7729728" cy="4535341"/>
          </a:xfrm>
        </p:spPr>
        <p:txBody>
          <a:bodyPr/>
          <a:lstStyle/>
          <a:p>
            <a:pPr marL="0" indent="0" algn="ctr">
              <a:buNone/>
            </a:pPr>
            <a:r>
              <a:rPr kumimoji="1" lang="ja-JP" altLang="en-US" sz="2800" dirty="0"/>
              <a:t>現時点での考察</a:t>
            </a:r>
            <a:endParaRPr kumimoji="1" lang="en-US" altLang="ja-JP" sz="2800" dirty="0"/>
          </a:p>
          <a:p>
            <a:pPr marL="0" indent="0" algn="ctr">
              <a:buNone/>
            </a:pPr>
            <a:endParaRPr kumimoji="1" lang="en-US" altLang="ja-JP" dirty="0"/>
          </a:p>
          <a:p>
            <a:r>
              <a:rPr lang="ja-JP" altLang="en-US" dirty="0"/>
              <a:t>計測データをそのまま垂れ流す単純なセンサーとは異なり、各素子から受け取った値の中から確度の高い値を抽出ないしは算出しているように見える。</a:t>
            </a:r>
            <a:endParaRPr lang="en-US" altLang="ja-JP" dirty="0"/>
          </a:p>
          <a:p>
            <a:r>
              <a:rPr kumimoji="1" lang="en-US" altLang="ja-JP" dirty="0"/>
              <a:t>ROI</a:t>
            </a:r>
            <a:r>
              <a:rPr kumimoji="1" lang="ja-JP" altLang="en-US" dirty="0"/>
              <a:t>が小さくなるほどに確度の低い値しか得られなくなり、値が不正確になっているのでは。</a:t>
            </a:r>
            <a:endParaRPr kumimoji="1" lang="en-US" altLang="ja-JP" dirty="0"/>
          </a:p>
          <a:p>
            <a:r>
              <a:rPr lang="ja-JP" altLang="en-US" dirty="0"/>
              <a:t>ミニマム</a:t>
            </a:r>
            <a:r>
              <a:rPr lang="en-US" altLang="ja-JP" dirty="0"/>
              <a:t>ROI</a:t>
            </a:r>
            <a:r>
              <a:rPr lang="ja-JP" altLang="en-US" dirty="0"/>
              <a:t>による計測では、有意な結果が得られないかもしれない。</a:t>
            </a:r>
            <a:endParaRPr kumimoji="1" lang="ja-JP" altLang="en-US" dirty="0"/>
          </a:p>
        </p:txBody>
      </p:sp>
      <p:graphicFrame>
        <p:nvGraphicFramePr>
          <p:cNvPr id="4" name="グラフ 3">
            <a:extLst>
              <a:ext uri="{FF2B5EF4-FFF2-40B4-BE49-F238E27FC236}">
                <a16:creationId xmlns:a16="http://schemas.microsoft.com/office/drawing/2014/main" id="{F60CE605-FB01-0162-00CA-0A6C3D838A95}"/>
              </a:ext>
            </a:extLst>
          </p:cNvPr>
          <p:cNvGraphicFramePr>
            <a:graphicFrameLocks/>
          </p:cNvGraphicFramePr>
          <p:nvPr>
            <p:extLst>
              <p:ext uri="{D42A27DB-BD31-4B8C-83A1-F6EECF244321}">
                <p14:modId xmlns:p14="http://schemas.microsoft.com/office/powerpoint/2010/main" val="2263692670"/>
              </p:ext>
            </p:extLst>
          </p:nvPr>
        </p:nvGraphicFramePr>
        <p:xfrm>
          <a:off x="8074006" y="1161329"/>
          <a:ext cx="3730171" cy="4535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0955398"/>
      </p:ext>
    </p:extLst>
  </p:cSld>
  <p:clrMapOvr>
    <a:masterClrMapping/>
  </p:clrMapOvr>
</p:sld>
</file>

<file path=ppt/theme/theme1.xml><?xml version="1.0" encoding="utf-8"?>
<a:theme xmlns:a="http://schemas.openxmlformats.org/drawingml/2006/main" name="パーセル">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パーセル</Template>
  <TotalTime>84</TotalTime>
  <Words>180</Words>
  <Application>Microsoft Office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Arial</vt:lpstr>
      <vt:lpstr>Gill Sans MT</vt:lpstr>
      <vt:lpstr>Times New Roman</vt:lpstr>
      <vt:lpstr>パーセル</vt:lpstr>
      <vt:lpstr>TOFセンサ評価</vt:lpstr>
      <vt:lpstr>ハーフ・ミニマムROI</vt:lpstr>
      <vt:lpstr>異物1</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TOFセンサ評価</dc:title>
  <dc:creator>宮原 真太朗</dc:creator>
  <cp:lastModifiedBy>宮原 真太朗</cp:lastModifiedBy>
  <cp:revision>1</cp:revision>
  <dcterms:created xsi:type="dcterms:W3CDTF">2023-06-21T06:33:57Z</dcterms:created>
  <dcterms:modified xsi:type="dcterms:W3CDTF">2023-06-21T07:58:18Z</dcterms:modified>
</cp:coreProperties>
</file>