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3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4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kumimoji="1"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kumimoji="1"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kumimoji="1"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kumimoji="1"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kumimoji="1"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&#12484;&#12512;&#12484;&#12512;.jp/17610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F287C96-9ED7-47C9-9951-81B7EE7C4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8" y="476193"/>
            <a:ext cx="11265764" cy="590685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260CE29-50CA-478C-A8FF-4AD20418A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Candy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F9CC8A-5302-4EE5-AFF0-B02D246B9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5102"/>
            <a:ext cx="9144000" cy="1655762"/>
          </a:xfrm>
        </p:spPr>
        <p:txBody>
          <a:bodyPr>
            <a:normAutofit/>
          </a:bodyPr>
          <a:lstStyle/>
          <a:p>
            <a:r>
              <a:rPr kumimoji="1" lang="ja-JP" alt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ゲーム制作</a:t>
            </a:r>
            <a:endParaRPr kumimoji="1" lang="en-US" altLang="ja-JP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ja-JP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PS21A </a:t>
            </a:r>
            <a:r>
              <a:rPr lang="ja-JP" alt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岡田 譜彦</a:t>
            </a:r>
            <a:endParaRPr kumimoji="1" lang="ja-JP" alt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438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B6B46D6-A8D6-4967-B21A-3A2DDA8A3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72" y="497150"/>
            <a:ext cx="11221375" cy="587701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386A802-2D63-4F16-9526-C95E07DB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テーマ（元にしたもの）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361B11-A23F-4643-89C2-E2EB10A75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0" algn="ctr">
              <a:buNone/>
            </a:pPr>
            <a:endParaRPr kumimoji="1" lang="en-US" altLang="ja-JP" sz="3600" dirty="0"/>
          </a:p>
          <a:p>
            <a:pPr marL="228600" indent="0" algn="ctr">
              <a:buNone/>
            </a:pPr>
            <a:r>
              <a:rPr kumimoji="1" lang="ja-JP" altLang="en-US" sz="3600" dirty="0"/>
              <a:t>北欧のスマホゲームアプリ </a:t>
            </a:r>
            <a:r>
              <a:rPr kumimoji="1" lang="en-US" altLang="ja-JP" sz="3600" dirty="0"/>
              <a:t>(Candy Crash)</a:t>
            </a:r>
          </a:p>
          <a:p>
            <a:pPr marL="228600" indent="0" algn="ctr">
              <a:buNone/>
            </a:pPr>
            <a:r>
              <a:rPr lang="en-US" altLang="ja-JP" sz="3600" dirty="0"/>
              <a:t>                            ×</a:t>
            </a:r>
          </a:p>
          <a:p>
            <a:pPr marL="228600" indent="0" algn="ctr">
              <a:buNone/>
            </a:pPr>
            <a:r>
              <a:rPr kumimoji="1" lang="ja-JP" altLang="en-US" sz="3600" dirty="0"/>
              <a:t>韓国のインスタ映えするデザイン</a:t>
            </a:r>
          </a:p>
        </p:txBody>
      </p:sp>
    </p:spTree>
    <p:extLst>
      <p:ext uri="{BB962C8B-B14F-4D97-AF65-F5344CB8AC3E}">
        <p14:creationId xmlns:p14="http://schemas.microsoft.com/office/powerpoint/2010/main" val="96315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649788CD-BF9B-4CDD-9BA3-7438CB732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1" y="470516"/>
            <a:ext cx="11203618" cy="590365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AFBD0E0-EC3D-4146-91A9-F95F5D6E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ゲーム画面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7D73035-5D4B-42FD-B9DC-05EBF387F3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96" t="13530" r="32979" b="47268"/>
          <a:stretch/>
        </p:blipFill>
        <p:spPr>
          <a:xfrm>
            <a:off x="1429305" y="1864557"/>
            <a:ext cx="2654424" cy="389545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1DCE06A-227B-402F-9AB6-CEE795140D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72" t="13205" r="33010" b="41876"/>
          <a:stretch/>
        </p:blipFill>
        <p:spPr>
          <a:xfrm>
            <a:off x="7998779" y="1771218"/>
            <a:ext cx="2654424" cy="4082133"/>
          </a:xfrm>
          <a:prstGeom prst="rect">
            <a:avLst/>
          </a:prstGeom>
        </p:spPr>
      </p:pic>
      <p:sp>
        <p:nvSpPr>
          <p:cNvPr id="3" name="矢印: 下 2">
            <a:extLst>
              <a:ext uri="{FF2B5EF4-FFF2-40B4-BE49-F238E27FC236}">
                <a16:creationId xmlns:a16="http://schemas.microsoft.com/office/drawing/2014/main" id="{ED9F94C2-1AD4-41AE-BF7D-5B61C673D50F}"/>
              </a:ext>
            </a:extLst>
          </p:cNvPr>
          <p:cNvSpPr/>
          <p:nvPr/>
        </p:nvSpPr>
        <p:spPr>
          <a:xfrm rot="18693001">
            <a:off x="7565658" y="4848106"/>
            <a:ext cx="392226" cy="891295"/>
          </a:xfrm>
          <a:prstGeom prst="downArrow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5FFE67-8C42-4503-B898-EF40C7354CC0}"/>
              </a:ext>
            </a:extLst>
          </p:cNvPr>
          <p:cNvSpPr txBox="1"/>
          <p:nvPr/>
        </p:nvSpPr>
        <p:spPr>
          <a:xfrm>
            <a:off x="5357304" y="4666734"/>
            <a:ext cx="206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フィーバーゲージ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72FDB5FE-5FAD-40CC-BDB9-B425BAEB81E8}"/>
              </a:ext>
            </a:extLst>
          </p:cNvPr>
          <p:cNvSpPr/>
          <p:nvPr/>
        </p:nvSpPr>
        <p:spPr>
          <a:xfrm rot="18693001">
            <a:off x="8259646" y="1937346"/>
            <a:ext cx="392226" cy="2163435"/>
          </a:xfrm>
          <a:prstGeom prst="downArrow">
            <a:avLst/>
          </a:prstGeom>
          <a:solidFill>
            <a:schemeClr val="accent1">
              <a:lumMod val="20000"/>
              <a:lumOff val="80000"/>
              <a:alpha val="88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C3825C-B4BF-4224-B086-62CF21052DB2}"/>
              </a:ext>
            </a:extLst>
          </p:cNvPr>
          <p:cNvSpPr txBox="1"/>
          <p:nvPr/>
        </p:nvSpPr>
        <p:spPr>
          <a:xfrm>
            <a:off x="4918803" y="1970156"/>
            <a:ext cx="267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7</a:t>
            </a:r>
            <a:r>
              <a:rPr kumimoji="1" lang="ja-JP" altLang="en-US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連鎖以上でボムが発生</a:t>
            </a:r>
          </a:p>
        </p:txBody>
      </p:sp>
    </p:spTree>
    <p:extLst>
      <p:ext uri="{BB962C8B-B14F-4D97-AF65-F5344CB8AC3E}">
        <p14:creationId xmlns:p14="http://schemas.microsoft.com/office/powerpoint/2010/main" val="345907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1CEA44B-790E-47DD-A6E5-FBAC3C3A4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0" y="497149"/>
            <a:ext cx="11212496" cy="586813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16A2856-BF99-405F-9140-7EAE910E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8800" dirty="0"/>
              <a:t>Let’s Play !!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93407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847B861-2BB1-408D-B066-A6BE83211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4" y="461639"/>
            <a:ext cx="11230253" cy="591252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A5CB9A4-6A4F-435E-8911-A362DE4C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Score</a:t>
            </a:r>
            <a:r>
              <a:rPr kumimoji="1" lang="ja-JP" altLang="en-US" dirty="0"/>
              <a:t>はどうなってるの？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587613-11F7-47DA-A8A2-E8911B3EB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kumimoji="1" lang="ja-JP" altLang="en-US" dirty="0"/>
              <a:t>           元のゲーム、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ツムツム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のスコア計算を扱った！！</a:t>
            </a:r>
            <a:endParaRPr kumimoji="1" lang="en-US" altLang="ja-JP" dirty="0"/>
          </a:p>
          <a:p>
            <a:pPr marL="228600" indent="0">
              <a:buNone/>
            </a:pPr>
            <a:endParaRPr lang="en-US" altLang="ja-JP" dirty="0"/>
          </a:p>
          <a:p>
            <a:pPr marL="228600" indent="0">
              <a:buNone/>
            </a:pPr>
            <a:r>
              <a:rPr lang="en-US" altLang="ja-JP" dirty="0"/>
              <a:t>            </a:t>
            </a:r>
          </a:p>
          <a:p>
            <a:pPr marL="228600" indent="0">
              <a:buNone/>
            </a:pPr>
            <a:r>
              <a:rPr lang="en-US" altLang="ja-JP" dirty="0"/>
              <a:t>              </a:t>
            </a:r>
            <a:r>
              <a:rPr lang="ja-JP" altLang="en-US" dirty="0"/>
              <a:t>参考</a:t>
            </a:r>
            <a:r>
              <a:rPr lang="en-US" altLang="ja-JP" dirty="0"/>
              <a:t>URL: </a:t>
            </a:r>
            <a:r>
              <a:rPr lang="en-US" altLang="ja-JP" dirty="0">
                <a:hlinkClick r:id="rId3"/>
              </a:rPr>
              <a:t>https://xn--bdka7fb.jp/17610.html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67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0B73B2F-5C7D-402B-810A-3197DEC8B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6" y="476250"/>
            <a:ext cx="11229974" cy="59055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FF352FA-C0F8-40AA-8F07-C41A90BF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実際のスクリプトでは・・・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DB0005-EC6F-404E-8C8E-F9F7BE8283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" t="13473" r="25235" b="33056"/>
          <a:stretch/>
        </p:blipFill>
        <p:spPr>
          <a:xfrm>
            <a:off x="1666874" y="2105024"/>
            <a:ext cx="8686801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15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19511F1-9A84-4AAE-B7BE-405EC91AC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476250"/>
            <a:ext cx="11220450" cy="589597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2900832-2426-4CF1-844D-DA6617D1A5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0" t="14180" r="25234" b="32985"/>
          <a:stretch/>
        </p:blipFill>
        <p:spPr>
          <a:xfrm>
            <a:off x="1695450" y="1171575"/>
            <a:ext cx="92964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2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53FB5C5-1530-4CA5-9194-59D0C787D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485774"/>
            <a:ext cx="11229975" cy="58864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ABD7F68-1642-434B-8E9F-CE979056F4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" t="14166" r="25625" b="33056"/>
          <a:stretch/>
        </p:blipFill>
        <p:spPr>
          <a:xfrm>
            <a:off x="1657350" y="1123950"/>
            <a:ext cx="92868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9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4B571B6-9665-4C23-A21C-E0C986ECC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485776"/>
            <a:ext cx="11201400" cy="588644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6DE8C96-5018-424D-BB71-40619D315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t="19861" r="26328" b="34444"/>
          <a:stretch/>
        </p:blipFill>
        <p:spPr>
          <a:xfrm>
            <a:off x="1733550" y="1295400"/>
            <a:ext cx="88392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93190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発光</Template>
  <TotalTime>54</TotalTime>
  <Words>86</Words>
  <Application>Microsoft Office PowerPoint</Application>
  <PresentationFormat>ワイド画面</PresentationFormat>
  <Paragraphs>18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Sabon Next LT</vt:lpstr>
      <vt:lpstr>Wingdings</vt:lpstr>
      <vt:lpstr>LuminousVTI</vt:lpstr>
      <vt:lpstr>Candy</vt:lpstr>
      <vt:lpstr>テーマ（元にしたもの）</vt:lpstr>
      <vt:lpstr>ゲーム画面</vt:lpstr>
      <vt:lpstr>Let’s Play !!</vt:lpstr>
      <vt:lpstr>Scoreはどうなってるの？</vt:lpstr>
      <vt:lpstr>実際のスクリプトでは・・・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Candy</dc:title>
  <dc:creator>Tsuguhiko Okada</dc:creator>
  <cp:lastModifiedBy>Tsuguhiko Okada</cp:lastModifiedBy>
  <cp:revision>2</cp:revision>
  <dcterms:created xsi:type="dcterms:W3CDTF">2021-08-31T01:31:59Z</dcterms:created>
  <dcterms:modified xsi:type="dcterms:W3CDTF">2021-08-31T05:09:38Z</dcterms:modified>
</cp:coreProperties>
</file>