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44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8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5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2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4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8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0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3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7B87-6BFF-46ED-92B0-A88AA19018D2}" type="datetimeFigureOut">
              <a:rPr lang="en-SG" smtClean="0"/>
              <a:t>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9572-A335-47D7-909A-BEB2A0CD2D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7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jobs.sg/partners/nuscareerfair2017/" TargetMode="External"/><Relationship Id="rId2" Type="http://schemas.openxmlformats.org/officeDocument/2006/relationships/hyperlink" Target="https://www.youtube.com/watch?v=g-iNp0xcY44&amp;rel=0&amp;utm_source=transactional&amp;utm_medium=email&amp;utm_campaign=Transactional-Publish-succes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opuniversities.com/university-rankings/world-university-rankings/2016" TargetMode="External"/><Relationship Id="rId4" Type="http://schemas.openxmlformats.org/officeDocument/2006/relationships/hyperlink" Target="http://www.stjobs.sg/partners/nuscareerfair201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8556" y="1214438"/>
            <a:ext cx="9144000" cy="2387600"/>
          </a:xfrm>
        </p:spPr>
        <p:txBody>
          <a:bodyPr/>
          <a:lstStyle/>
          <a:p>
            <a:r>
              <a:rPr lang="en-SG" dirty="0"/>
              <a:t>SAT – Skill Analysis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By </a:t>
            </a:r>
          </a:p>
          <a:p>
            <a:br>
              <a:rPr lang="en-SG" dirty="0"/>
            </a:br>
            <a:r>
              <a:rPr lang="en-SG" dirty="0"/>
              <a:t>1. </a:t>
            </a:r>
            <a:r>
              <a:rPr lang="en-SG" dirty="0" err="1"/>
              <a:t>Harine</a:t>
            </a:r>
            <a:r>
              <a:rPr lang="en-SG" dirty="0"/>
              <a:t> </a:t>
            </a:r>
            <a:r>
              <a:rPr lang="en-SG" dirty="0" err="1"/>
              <a:t>Kanagaraj</a:t>
            </a:r>
            <a:endParaRPr lang="en-SG" dirty="0"/>
          </a:p>
          <a:p>
            <a:r>
              <a:rPr lang="en-SG" dirty="0"/>
              <a:t>2. Vishnu Kumar</a:t>
            </a:r>
          </a:p>
          <a:p>
            <a:r>
              <a:rPr lang="en-SG" dirty="0"/>
              <a:t>3. </a:t>
            </a:r>
            <a:r>
              <a:rPr lang="en-SG" dirty="0" err="1"/>
              <a:t>Srist</a:t>
            </a:r>
            <a:r>
              <a:rPr lang="en-SG" dirty="0"/>
              <a:t> </a:t>
            </a:r>
            <a:r>
              <a:rPr lang="en-SG" dirty="0" err="1"/>
              <a:t>Sravan</a:t>
            </a:r>
            <a:endParaRPr lang="en-SG" dirty="0"/>
          </a:p>
          <a:p>
            <a:r>
              <a:rPr lang="en-SG" dirty="0"/>
              <a:t>4. JC Awe</a:t>
            </a:r>
          </a:p>
        </p:txBody>
      </p:sp>
    </p:spTree>
    <p:extLst>
      <p:ext uri="{BB962C8B-B14F-4D97-AF65-F5344CB8AC3E}">
        <p14:creationId xmlns:p14="http://schemas.microsoft.com/office/powerpoint/2010/main" val="203263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661" y="1690688"/>
            <a:ext cx="4650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Students lack required skillsets</a:t>
            </a:r>
            <a:r>
              <a:rPr lang="en-SG" dirty="0"/>
              <a:t>, due to rapid advancement in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Students may not be aware </a:t>
            </a:r>
            <a:r>
              <a:rPr lang="en-SG" dirty="0"/>
              <a:t>of skills required for their career progression.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Curricular activities and skill enhancement </a:t>
            </a:r>
            <a:r>
              <a:rPr lang="en-SG" b="1" dirty="0"/>
              <a:t>programs  are not directed to the students </a:t>
            </a:r>
            <a:r>
              <a:rPr lang="en-SG" dirty="0"/>
              <a:t>in need.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97689" y="313378"/>
            <a:ext cx="3356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Impact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088" y="5516820"/>
            <a:ext cx="6351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Students may not be proficient enough to get a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It will be too late to acquire skill sets for students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7430" y="1742435"/>
            <a:ext cx="319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Job trend </a:t>
            </a:r>
            <a:r>
              <a:rPr lang="en-SG" dirty="0"/>
              <a:t>VS </a:t>
            </a:r>
            <a:r>
              <a:rPr lang="en-SG" dirty="0">
                <a:solidFill>
                  <a:schemeClr val="accent4"/>
                </a:solidFill>
              </a:rPr>
              <a:t>QS</a:t>
            </a:r>
            <a:r>
              <a:rPr lang="en-SG" dirty="0"/>
              <a:t> ranking VS year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183" y="2237320"/>
            <a:ext cx="6181726" cy="29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2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174" y="2040835"/>
            <a:ext cx="9740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student </a:t>
            </a:r>
            <a:r>
              <a:rPr lang="en-SG" b="1" dirty="0"/>
              <a:t>will know </a:t>
            </a:r>
            <a:r>
              <a:rPr lang="en-SG" dirty="0"/>
              <a:t>the skillset required in the real world job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SAT</a:t>
            </a:r>
            <a:r>
              <a:rPr lang="en-SG" b="1" dirty="0"/>
              <a:t> guides</a:t>
            </a:r>
            <a:r>
              <a:rPr lang="en-SG" dirty="0"/>
              <a:t> the students to appropriate portfolios where they can learn the skills required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7" y="3868310"/>
            <a:ext cx="5297557" cy="2004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9" y="3987579"/>
            <a:ext cx="2390796" cy="179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912" y="3697729"/>
            <a:ext cx="2392088" cy="23718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67270" y="4731026"/>
            <a:ext cx="371060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Arrow 8"/>
          <p:cNvSpPr/>
          <p:nvPr/>
        </p:nvSpPr>
        <p:spPr>
          <a:xfrm>
            <a:off x="6261582" y="4731026"/>
            <a:ext cx="371060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020" y="5310239"/>
            <a:ext cx="1943928" cy="9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6"/>
            <a:ext cx="10515600" cy="1325563"/>
          </a:xfrm>
        </p:spPr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831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SAT tool 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653" y="3440759"/>
            <a:ext cx="219919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Student with X 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31942" y="1756462"/>
            <a:ext cx="3252486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Job market with Y skills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9676" y="5143684"/>
            <a:ext cx="2037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Resume, Linked 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07090" y="3271483"/>
            <a:ext cx="44434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Find and Suggest to learn Y skills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35375" y="1533324"/>
            <a:ext cx="22145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Job description from NUS talent connect,</a:t>
            </a:r>
          </a:p>
          <a:p>
            <a:r>
              <a:rPr lang="en-US" dirty="0"/>
              <a:t>Job requirements.</a:t>
            </a:r>
          </a:p>
        </p:txBody>
      </p:sp>
      <p:cxnSp>
        <p:nvCxnSpPr>
          <p:cNvPr id="18" name="Elbow Connector 17"/>
          <p:cNvCxnSpPr>
            <a:stCxn id="13" idx="0"/>
            <a:endCxn id="14" idx="1"/>
          </p:cNvCxnSpPr>
          <p:nvPr/>
        </p:nvCxnSpPr>
        <p:spPr>
          <a:xfrm rot="5400000" flipH="1" flipV="1">
            <a:off x="2492210" y="1401027"/>
            <a:ext cx="1445770" cy="26336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13" idx="2"/>
          </p:cNvCxnSpPr>
          <p:nvPr/>
        </p:nvCxnSpPr>
        <p:spPr>
          <a:xfrm flipV="1">
            <a:off x="1898248" y="4302533"/>
            <a:ext cx="0" cy="84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1"/>
            <a:endCxn id="14" idx="3"/>
          </p:cNvCxnSpPr>
          <p:nvPr/>
        </p:nvCxnSpPr>
        <p:spPr>
          <a:xfrm flipH="1">
            <a:off x="7784428" y="1994989"/>
            <a:ext cx="105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2997843" y="3533091"/>
            <a:ext cx="909247" cy="33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979591" y="2233516"/>
            <a:ext cx="357188" cy="1037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28520" y="5471502"/>
            <a:ext cx="44005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NUS class on y skill , NUS workshops on y skill, meetup of people with y skills</a:t>
            </a:r>
          </a:p>
        </p:txBody>
      </p:sp>
      <p:cxnSp>
        <p:nvCxnSpPr>
          <p:cNvPr id="24" name="Straight Arrow Connector 23"/>
          <p:cNvCxnSpPr>
            <a:stCxn id="16" idx="2"/>
            <a:endCxn id="23" idx="0"/>
          </p:cNvCxnSpPr>
          <p:nvPr/>
        </p:nvCxnSpPr>
        <p:spPr>
          <a:xfrm flipH="1">
            <a:off x="6128795" y="4594922"/>
            <a:ext cx="1" cy="8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png;base64,iVBORw0KGgoAAAANSUhEUgAAAzsAAAGpCAYAAACqHihOAAAgAElEQVR4Xu3dC7QW1Xn/8UfEI3A4HgSqgCJ4w/w1VqLtv/USwHbV1GtMTDQxETGxAaOpGon4t6lAmhjxio03rFUkhsRcjCmKTbraIPWy2ohiUBsPakEiIAIKhwN6gvBfe44vnvs7+93PXJ6Z71mrKxb23jP7s39zZh5m3nd227lz507hBwEEEEAAAQQQQAABBBAomMBuFDsFW1GmgwACCCCAAAIIIIAAApEAxQ5B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+RXYeM8safnPhdK6/AWpO/SjMnDcqbL3l6/M7w6zZwgggAACZgUodswuHTuOAAII2BNYNXGctL7yYpcdd0XPyPsftzch9hgBBBBAINcCFDu5Xh52DgEEECiOgLuj8/a91/c4ob2/dKUMvnBacSbMTBBAAAEEMheg2Ml8CdgBBBBAoBwCPd3VqcyeuzvlyAGzRAABBNIUoNhJU5ttIYAAAiUWePW4IVVnf/BTG6q2oQECCCCAAAJxBSh24krRDgEEEMiZwJ9MXpKzPep9d2YtnyKj332tx0Zb+gyU/3fonbKubl8z83pmzjFm9pUdRQABBMooQLFTxlVnzgggUAgBa8XOZ978vnx23fd7tt8pIruJLBp0kvxs3/NMFD0UO4U4lJgEAggUWIBip8CLy9QQQKDYAtaKHbca979whvTb+W6Xhfn9niPl1f4fkfHv/Nuuv7NQ9FDsFPsYY3YIIGBfgGLH/hoyAwQQKKmAtWLn1PUPycQ1d8kfZA9Zs+d+csB7K2RFv4PkN3sdLz/d97xoFfdpfVM+8+a8DkXPS/V/LD/Z9zx5qf6o3K00xU7uloQdQgABBDoIUOwQCAQQQMCogKVixxUx1y2fIvU7WuTGUdOjAqe3n/r3t8jJ6x8SVyAN2LE1aprHoodix+jBw24jgEBpBCh2SrPUTBQBBIomYKnYmf7aVDm85bfyTMOxcsPombGXIu9FD8VO7KWkIQIIIJCJAMVOJuxsFAEEEAgXsFLsVB5fe2uPfWTaoXdJy+4DvSef16KHYsd7KemAAAIIpCpAsZMqNxtDAAEE9AQsFDujt70qs165KJr0zINuCP7cTd6KHoodvTwzEgIIIJCEAMVOEqqMiQACCKQgYKHYqbxbZ+GQM+X+EV9VU8lL0UOxo7akDIQAAggkIkCxkwgrgyKAAALJC+S92HHfqvbZdQ9IyONr1RSzLnoodqqtEH+PAAIIZCtAsZOtP1tHAAEEahbIc7Gj/fhaNaSeip5Hh35antnruGrda/57ip2a6eiIAAIIpCJAsZMKMxtBAAEE9AXyXOwk9fhaNcVK0TPh7V/JH/1hXdR83R77Ru/xeXzvk6p19/57ih1vMjoggAACqQpQ7KTKzcYQQAABPYG8FjtpPL4WR9EVPG5fkix6KHbirARtEEAAgewEKHays2fLCCCAQJBAHoudtB9fiwOYZNFDsRNnBWiDAAIIZCdAsZOdPVtGAAEEggTyVuy4R8iueW2qjH73NfnJPl+Un+47MWh+2p2TKHoodrRXifEQQAABXQGKHV1PRkMAAQRSE8hbsXP+6jvklA0Py4p+B8q0Q+ek5uC7Ic2ih2LHV5/2CCCAQLoCFDvperM1BBBAQE0gT8XO4S3Py/TXvhHNbdohd8qK/gerzTOpgTSKHoqdpFaHcRFAAAEdAYodHUdGQQABBFIXyEux4x5fu275RbLPH97M5eNr1RYmpOih2Kmmy98jgAAC2QpQ7GTrz9YRQACBmgXyUuxYeXytGnR3Rc9jQz8tj+/9V9Ky+8Buu1PsVFPl7xFAAIFsBSh2svVn6wgggEDNAnkodiw+vlYN3BU94zf+Ug7fuixq2tKnXh4bepYsHHpml6KHYqeaJn+PAAIIZCtAsZOtP1tHAAEEahbIutix/vhaNXhXyH127bxeix6KnWqK/D0CCCCQrQDFTrb+bB0BBBCoWSDrYqcoj69VW4Deip7H7xlfrTt/jwACCCCQoQDFTob4bBoBBBAIEciy2PnTzU/K1JUzZWufATLzoJtMfPtaiLXr213RM/KCS6Tx7MnSp6ExdHj6I4AAAggkIECxkwAqQyKAAAJpCGRV7LjH1773u/OkfkeLzBs+RR4d+uk0ppubbXQuevoM3EsGnXMRRU9uVogdQQABBD4UoNghDQgggIBRgayKnakrZ8ifbn5KXhpwpMw8+CajeuG77Yqe7+71c3l36VPRYBQ94aaMgAACCGgLUOxoizIeAgggkJJAFsVO+8fXph06R9bV7ZvSbPO5GfcFBduefUI23jOLoiefS8ReIYBAyQUodkoeAKaPAAJ2BdIudsr++Fp3SWn/bWzdFT31406VwV++UvoOP8Bu0NhzBBBAwLAAxY7hxWPXEUCg3AJpFzs8vtY1b9199XRr0zJ558G7pPmxH+3q0HDK5yl6yn24MnsEEMhIgGInI3g2iwACCIQKpFns8Pha96vV23t2tq95PXq8jaInNOn0RwABBGoXoNip3Y6eCCCAQKYCaRU7PL7W8zLHeakoRU+mhwkbRwCBkgtQ7JQ8AEwfAQTsCqRV7FQeX3um4Vi5YfRMu2AJ7HmcYqeyWYqeBBaAIRFAAIEqAhQ7RAQBBBAwKpBGsXPq+odk4pq7opeHXvKRB6Rl94FGtZLZbZ9ih6InmTVgVAQQQKA3AYod8oEAAggYFUi62Nmn9U25bvmU6OWhN46aLr/Z63ijUsntdi3FDkVPcuvByAgggEBnAYodMoEAAggYFUi62Jn+2lQ5vOW3wuNrPQckpNih6DF64LHbCCBgSoBix9RysbMIIIDAhwJJFjs8vhYvaRrFTm9FT/+PHS97f/lK6X/0CfF2iFYIIIAAAh0EKHYIBAIIIGBUIKlih8fX4gdCs9ipbHVH86boPT2bHrxTdrQ0R39M0RN/TWiJAAIItBeg2CEPCCCAgFGBpIodHl+LH4gkih2Knvj+tEQAAQSqCVDsVBPi7xFAAIGcCiRR7PD4mt9iJ1nsUPT4rQWtEUAAge4EKHbIBQIIIGBUQLvYGb3tVbnmtanRt6/NPOgGean+KKMy6e12GsUORU9668mWEECgeAIUO8VbU2aEAAIlEdAudmYtnyKj331NFg45U+4f8dWSKIZNM81ih6InbK3ojQAC5RSg2CnnujNrBBAogIBmsfOZN+fJZ9c9IG/tsY9MO/QuXh4aMx9ZFDsUPTEXh2YIIICAiFDsEAMEEEDAqIBWseMeX5v1ykWRAo+v+YUhy2KnWtHTeM4UqR93it+EaI0AAggUTIBip2ALynQQQKA8AlrFDo+v1Z6ZPBQ7nYue5oXzZfva30d/3HfYSBl84TRpOOXztU+SnggggIBhAYodw4vHriOAQLkFNIodHl8Ly1Ceip32M2l+dL5s/OdZFD1hy0tvBBAogADFTgEWkSkggEA5BUKLHR5fC89NXoudyswoesLXmBEQQMC2AMWO7fVj7xFAoMQCocUOj6+FhyfvxQ5FT/gaMwICCNgWoNixvX7sPQIIlFggpNg5f/UdcsqGh2VFvwNl2qFzSqwYNnUrxQ5FT9g60xsBBOwKUOzYXTv2HAEESi5Qa7FzeMvzMv21b0R60w65U1b0P7jkkrVP31qxQ9FT+1rTEwEEbApQ7NhcN/YaAQQQkFqKnfr3t8h1yy+Sff7wpvxkny/KT/ediGSAgNVih6InYNHpigACpgQodkwtFzuLAAIIfChQS7HD42u6CbJe7PRW9Aw6Z0r0ldV9Ghp10RgNAQQQSFGAYidFbDaFAAIIaAr4Fjs8vqap3zZWUYqd9kXP5kd/KO8ufSr6oz4D95JB51wkjWdPpujRjw8jIoBACgIUOykgswkEEEAgCQGfYofH15JYgeIVOxWlbc8+IRvvmUXRk0xsGBUBBFIUoNhJEZtNIYAAApoCPsUOj69pyn84VtHu7HRWouhJJjeMigAC6QlQ7KRnzZYQQAABVYG4xU7l8bWtfQbIzINu4tvXFFeh6MUOd3oUw8JQCCCQiQDFTibsbBQBBBAIF4hT7LjH1773u/OkfkeLzBs+RR4d+unwDTPCLoGyFDsUPYQeAQSsClDsWF059hsBBEovEKfYmbpyhvzp5qfkpQFHysyDbyq9mTZA2Yodih7tBDEeAggkLUCxk7Qw4yOAAAIJCVQrdv5085MydeVMcY+vTTt0jqyr2zehPSnvsGUtdih6ypt5Zo6ANQGKHWsrxv4igAACHwj0Vuzw+Fo6MSl7sdNb0VM/7lQZ/OUrpe/wA9JZDLaCAAIIdCNAsUMsEEAAAaMCvRU7PL6WzqJS7HR0bm1aJu88eJc0P/ajXX/hXkxK0ZNOHtkKAgh0FaDYIRUIIICAUYGeih0eX0tvQSl2urfevub16D09FD3pZZEtIYBA9wIUOyQDAQQQMCrQXbHD42vpLibFTu/eFD3p5pGtIYAAd3bIAAIIIFAYge6Kncrja880HCs3jJ5ZmLnmdSIUO/FWhqInnhOtEEBAX4A7O/qmjIgAAgikItC52Dl1/UMycc1d0bevXfKRB6Rl94Gp7EeZN0Kx47f6FD1+XrRGAIFwAYqdcENGQAABBDIRaF/s7NP6ply3fEr08tAbR02X3+x1fCb7VLaNUuzUtuIUPbW50QsBBPwFKHb8zeiBAAII5EKgfbEz/bWpcnjLb4XH19JdGoqdMG+KnjA/eiOAQHUBip3qRrRAAAEEcilQKXZ4fC275aHY0bHvrujp/7HjZe8vXyn9jz5BZyOMgkAGAu5bCVv+c6G0Ln9B6g79qAwcd2qUa37SE6DYSc+aLSGAAAKqAq7Y4fE1VVLvwSh2vMl67bCjeVP0np5ND94pO1qao7YUPbrGjJaewKqJ46T1lRe7bNAVPSPvfzy9HSn5lih2Sh4Apo8AAnYFXLHD42vZrh/FTjL+FD3JuDJqegLujs7b917f4wb3/tKVMvjCaentUIm3RLFT4sVn6gggYFtg+ll/x7evZbyEFDvJLgBFT7K+jK4n0Nq0THa0bN414Lpr/1b+8MaKHjfA3R09+2ojUexUE+LvEUAAgRwKuBPr7750avTtazMPukFeqj8qh3tZ/F2i2ElnjSl60nEu01befe7JLtPd9mx3f/ZEl3bvLV8mO7Z8WNjU6nbwUxtq7Uo/DwGKHQ8smiKAAAJ5EVh1/vjoA68Lh5wp94/4al52q3T7QbGT7pJT9KTrnZetuXWfdNFDHXZnwPtb5MBtr3X4s/47muXAba922W33TZVJ/6zod6Bs7fPhu80O2tYk/Xa+1+NmXxzwx/Ktg29MerdUx7f6+45iRzUGDIYAAggkL1B5FvytPfaRaYfeZe7loacNXiBj6pfLmH4vS9O7h0nT1jHyyIbTkodLYAtWT/4JUKQ6ZE1Fz8tzRTY+L7J+qcjQsSJDxoqMOT/V/S7Lxjo/0uXm/Yc1r8v2Nas6ELT92etd/2xtx3ZJuL004Mguw744sOsd8pX9D+7yO3Zlv65/1nmwz7z5ffnsuu/3uOs/2ec8+em+5yUxtcTGtPr7jmInsUgwMAIIIKAv4C4iVk2aEA1s7fG1Mf1flumjvyWHDXi5C8zLWw+TmSuukaZth+mjJTii1ZN/giSpDt1T0dN4zhSpH3dK275sWCqy6IK2/+384wqeCfe1FT4l/on7SFf0+Fbzpg5SWo909cbfp75BXtg5ukOTrbsPlP/tf3CHP9vWzZ+5Blk95nvNq1PliK1d7yr9puFYuXH0THOJs/r7jmLHXNTYYQQQKLNA5fG1xrMny1//z1lmKIbXrZb5/+cL0tC37euEu/tp3t4g5/7PD2RN6wgz87J68jcDHHNHK0VP88L5sn3t76NefYeNlCGTviQDN04XaX2n55HqBomc9ZxIQ8eL6ZibTr2Zm2vrKy902O777s+Wd/qzLZvE/eNI559t3XxWRXsSfYftL32HHdBh2D2GHyB9h3f+s5Fd/mz3gY1SN6brXZf2L1HW3t8kx3N3eA7f8nxU9LhH155pPFYWDrXzu7u9jdXfdxQ7SSacsRFAAAFFgcrja+5CYuT9i+X/Tn1FcfRkh5ozZrIc07Ck6kae2XyMTFk+p2q7vDSwevLPi18S+9H86HzZ+M+zoqJnv7/eLP2Gba++meETRE7/dfV2NbRwj2lt7/RYVt4e6eo39rguM9tzzJHSZ2Bjhz/fc8xHu/7ZoUdKn4aO7WpgqtrFarFTdWKGGlj9fUexYyhk7CoCCJRXoP3jayNu+0X0VnkrJ3/3+Nr8w78Qe/HOfekHZh5ns3ryj70Yhhu2PPxdqV93dfwZuLs7Q8ZKd490vee+VrjTt29l+UhX3aEd73zs3tAonf/MTbz/0cd3mb/73WHxx8rvO4u2cffZ6u87ip24K0w7BBBAIEOB9o+vDb3s2mhPrJz83RcSzDgw/vPpK7aNkg3bh2aoHX/Tx4xpiN+YlukKbF0rsul3sbe57j/rpfnVPWO3j9swiUe64m67SO2s/L4rknnnuVDsFHl1mRsCCCCQocD62VfLph/PkbpDjpCR8xbv2hMrJ/+vjLhbvjL87gwF2TQC1QXeXtpfNi7tLxYe6ao+m+K1sPL7rnjyH86IYqfIq8vcEEAAgYwEtj37hKy+5JPR1kfOXdThg7tWTv7HDFwicw6bHFvwplVfN/MY25yvj4k9r6I0nHxzk4mpuMcnrxh5c+x9nfzyHFmy5ZjY7bNsaPWiM8TMyu+7kDnmva/V3PEYW96Txf4hgEBpBdy3LrnH19yHm/f+0pUy+MJpHSysnPwH7t4sjx55mtTv3lJ1Lbe8P1BOW7ZAtrxv4/Ewqyf/qgvRSwNLuXvkyNNl4O5bqk6X3FUlyryBldxlDpXgDlj9fUexk2AoGBoBBBAIEejp8bXKmFZO/mMGNMmdh06Rxr6bq3K4uzo/XHdu1XZ5aWD15B/iZyV3bo6f32d+rLs75C4kEen0tZS7dETS34rV33cUO+lnhS0igAACVQV6e3zNUrEzYdAimT5qZvR+nc3bG2SvXt6z88iG02TGihlVbfLUwOrJP8TQ2kXnjNEz5LQhj/Q4ZXIXkob0+lrLXXoy6W3J6u87ip30MsKWEEAAgVgC1R5fs1LsfGX4P8lXRrS9M8ddUN70+yvEfX7niv1vkuF7rtllsea94dHfLXpnQiyfPDWyevIPMbR40emKbnIXsurZ97WYu+zVdPfA6u87ih3dHDAaAgggECxQ7fG1vBc77i7O1/e7WU4fuiDa1ZtXXSHz132+g4v7HM9h/Zvk5W1jzHw+p7uFtXryDwmp5YtOchey8tn2tZy7bOX0tm719x3Fjl4GGAkBBBAIFqg8vtanvkH2u31Bh29f6zx4Hk/+I+rWyI0HXyHuczruQ9/usTSLd2ziLqTVk3/c+XXXLo+5C5mPxb7kzuKq2d9nq7mj2LGfPWaAAAIFEXCPr608a2z0pvahl35bGs+5qNeZ5e2i0xU4cw6dHH0+p2nroTJj5Uxp2lrsr2a2evIPOWTylruQuVjtS+6srpzt/baaO4od27lj7xFAoEACa686T1oWL4xearjfHW2PgPX2k6eLztOHPCLTR7d9ucCzzUfLFa/dJM3bbXx9dDXn3v7e6sk/ZM55yl3IPCz3JXeWV8/uvlvNHcWO3cyx5wggUCCBlsWPytqrJop7fG3kvMXSd/gBVWeXl4vOr4+8Sc7d54fR/v7wzc/JTb+fWnXfi9LA6sk/xD8vuQuZg/W+5M76Ctrcf6u5o9ixmTf2GgEECiTg+/haZepZX3S6x9VuPGiqHNOwJNqlmStmyIINpxVoZapPxerJv/rMem6Rde5C9r0ofcldUVbS1jys5o5ix1bO2FsEECiggO/ja3kodtznc2aMmrHriwi+0nR34T+f0130rJ78Qw4jip0QPZ2+5E7HkVH8BKzmjmLHb51pjQACCKgK1PL4WtbFTvsXhbovIpi8/O5SfD6HYqdNgGJH9VdATYNZveisabIfdCJ3IXo6fa3mjmJHZ/0ZBQEEEPAWqPXxtSyLnc/v8yO5YuSN0S5UXhRahi8i6GlxrZ78vcPargMXnSF6On3JnY4jo/gJWM0dxY7fOtMaAQQQUBOoPL5W//GTZdisB7zHTfOis/OLQu9e8zdy9+rJ3vtctA5WT/4h65Bm7kL2s8h9yV2RVze/c7OaO4qd/GaKPUMAgQILbHrwTll/6zejb18b9dDz0qeh0Xu2aV10ukLHvT+nLC8K9VkIqyd/nzl2bptW7kL2seh9yV3RVzif87OaO4qdfOaJvUIAgQILbF/zuqw6f3z08tBh182T+nGn1jTbNC46278odM17w6P35xT9RaE+i2H15O8zR4qdEK1k+pK7ZFwZtXcBq7mj2CHZCCCAQMoCqy8+Q7Y996TU+vhaZXeTLnbK+qJQnzhYPfn7zJFiJ0Qrmb7kLhlXRqXYIQMIIIAAAoECGo+vpVHstH9RqPsighkrZgTOvJjduegs5rrmfVbkLu8rVMz9s5o77uwUM4/MCgEEciig9fhaksWO+3zO9FEzxX29tPsp44tCfaJj9eTvM0fu7IRoJdOX3CXjyqjc2SEDCCCAAAIBAlqPryVV7PCiUP/F5aLT34we4QLkLtyQEfwFrOaOOzv+a00PBBBAwFtA8/G1JIqdYxqWyI0HTRV3Z8e9KHTqqzfL6tbh3vMsWwerJ/+QdUr6s2Ih+1aWvuSuLCudr3lazR3FTr5yxN4ggEABBVqblskbl5wRffvaiNt+If2PPkFllloXnbwotPblsHryr33GIlq5C9mHsvcld2VPQDbzt5o7ip1s8sJWEUCgRALua6Zbl78gjWdPlqGXXas2c42LTvf5nNOHLoj2iReF+i+N1ZO//0w/7KGRu5Dt01eE3JGCLASs5o5iJ4u0sE0EECiNwMZ7Zsnb914vfYftLyPvX1zTy0N7wgq56Oz8otCbVk2VBRtOK826aE3U6sk/ZP4huQvZLn0/FCB3pCELAau5o9jJIi1sEwEESiHgHl9bNWlCNFfNx9cqeLVedPKiUL34WT35hwjUmruQbdK3owC5IxFZCFjNHcVOFmlhmwggUAqBpB5fCyl23ItCv77/Tbu+iGDy8ruleXtDKdYjiUlaPfmHWFDshOjp9CV3Oo6M4idgNXcUO37rTGsEEEAglkCSj6/VWuzwotBYS+fVyOrJ32uSnRpT7ITo6fQldzqOjOInYDV3FDt+60xrBBBAoKpA0o+v+RY7vCi06pLV3MDqyb/mCQvfxhZip9WX3GlJMo6PgNXcUez4rDJtEUAAgRgCST++5lPsjKhbIzcefIW4z+lseX+gXPHqTbKk+ZgYs6BJHAGrJ/84c+upDXd2QvR0+pI7HUdG8ROwmjuKHb91pjUCCCDQq8D62VfLph/PkbpDjpCR8xYnqlXtopMXhSbKHw1u9eQfIlMtdyFj0zeeALmL50QrXQGruaPY0c0BoyGAQIkFtj37hKy+5JORwMi5i6RuzJGJavR20em+iGD66BnR9h9/e7zMeH0GX0SQwGpYPfmHUFDshOjp9CV3Oo6M4idgNXcUO37rTGsEEECgW4EdzZvEPb62fe0q2ftLV8rgC6clLtXTRWf7F4X+8M3PyU2/n5r4vpR1A1ZP/iHrRbEToqfTl9zpODKKn4DV3FHs+K0zrRFAAIFuBdJ8fK2yA50vOnlRaPrhtHryD5Gi2AnR0+lL7nQcGcVPwGruKHb81pnWCCCAQBeBtB9f667YcV9AcONBU2XEnqujLyL4StPd0rR1DKuVsIDVk38IC8VOiJ5OX3Kn48gofgJWc0ex47fOtEYAAQQ6CGTx+FrnYocXhWYXSqsn/xAxip0QPZ2+5E7HkVH8BKzmjmLHb51pjQACCHQQyOLxtfbFzleG/5N8ZcSc6I8e2XCazFjR9qUE/KQjYPXkH6JDsROip9OX3Ok4MoqfgNXcUez4rTOtEUAAgV0ClcfX+tQ3yH63L0j829c60Le+IwtunCinD10Q/fHNq66Q+es+z+qkLGD15B/CRLEToqfTl9zpODKKn4DV3FHs+K0zrRFAAIFIwD2+tvKssbJjy2YZeum3pfGci9KTaV4h8qtPiWxYyotC01PvdktWT/4hbBQ7IXo6fcmdjiOj+AlYzR3Fjt860xoBBBCIBNZedZ60LF4o/cYeJ/vd0XZ3JZWfDUtFFpwo0vqONG09VGasnMkXEaQC3/1GrJ78Q8godkL0dPqSOx1HRvETsJo7ih2/daY1AgggIC2LH5W1V00U9/jayHmLpe/wA9JReXmuyOMXtG1r1CflxH+5jBeFpiPf41asnsa9jmwAACAASURBVPxD2Ch2QvR0+pI7HUdG8ROwmjuKHb91pjUCCJRcILPH1xZdINI0t03/o5eKHDdbuOjMPoxWT/4hcuQuRE+nL7nTcWQUPwGruaPY8VtnWiOAQMkFUn98rfUdkV9+SmTNojb58feJHDYp+k8uOrMPo9WTf4gcuQvR0+lL7nQcGcVPwGruKHb81pnWCCBQYoHUH19zn89xhc6WFSJ1jSKnLxIZMnbXCnDRmX0YrZ78Q+TIXYieTl9yp+PIKH4CVnNHseO3zrRGAIGSCqT++NqKh0Xco2vuzs7go0TOWCRSN6iDPhed2YfR6sk/RI7chejp9CV3Oo6M4idgNXcUO37rTGsEECipQOXxtfqPnyzDZj2QrMKSmSJLPng56Jjzo8/ndC503A5w0ZnsMsQZ3erJP87cempD7kL0dPqSOx1HRvETsJo7ih2/daY1AgiUUGDTg3fK+lu/GX372qiHnpc+DY3JKLi7OE9d/uEXERx7i8iRl/W4LS46k1kGn1Gtnvx95ti5LbkL0dPpS+50HBnFT8Bq7ih2/NaZ1gggUDKB7Wtel1Xnj49eHjrsunlSP+7UZARcoePen+M+p+M+nzNhrsjoM3vdFhedySyFz6hWT/4+c6TYCdFKpi+5S8aVUXsXsJo7ih2SjQACCPQisPriM2Tbc09Koo+vtXtRaPT5nBPndvgigp52j2In++haPfmHyJG7ED2dvuROx5FR/ASs5o5ix2+daY0AAiUSSOXxtfYvCh0+XuQTD3f7+Zzu2LnozD6MVk/+IXLkLkRPpy+503FkFD8Bq7mj2PFbZ1ojgEBJBFJ5fO3py0WWzW4TdV9E4B5d8/jhotMDK6GmVk/+IRzkLkRPpy+503FkFD8Bq7mj2PFbZ1ojgEBJBBJ9fK2XF4X68HLR6aOVTFurJ/8QDXIXoqfTl9zpODKKn4DV3FHs+K0zrRFAoAQCiT6+5j6f496fU/kigk4vCvXh5aLTRyuZtlZP/iEa5C5ET6cvudNxZBQ/Aau5o9jxW2daI4BAwQVam5bJG5ecEX372ojbfiH9jz5Bb8adXxTqPp/TMLrm8bnorJlOraPVk38IALkL0dPpS+50HBnFT8Bq7ih2/NaZ1gggUHAB9zXTrctfkMazJ8vQy67Vm+2yW0We/uCdOb28KNRng1x0+mgl09bqyT9Eg9yF6On0JXc6joziJ2A1dxQ7futMawQQKLDAxntmydv3Xi99h+0vI+9frPPy0M4vCj1musgxM1QUuehUYQwaxOrJP2TS5C5ET6cvudNxZBQ/Aau5o9jxW2daI4BAQQXc42urJk2IZqf2+FoNLwr14eWi00crmbZWT/4hGuQuRE+nL7nTcWQUPwGruaPY8VtnWiOAQEEF1B9fa/+i0IGj2t6fM2Ssqh4XnaqcNQ1m9eRf02Q/6ETuQvR0+pI7HUdG8ROwmjuKHb91pjUCCBRQQP3xNfeiUPcOHXdnx/NFoT68XHT6aCXT1urJP0SD3IXo6fQldzqOjOInYDV3FDt+60xrBBAomID642uBLwr14eWi00crmbZWT/4hGuQuRE+nL7nTcWQUPwGruaPY8VtnWiOAQMEE1B5fc3dx3Ptz3NdLu5/x94kcNilRLS46E+WNNbjVk3+syfXQiNyF6On0JXc6joziJ2A1dxQ7futMawQQKJDA+tlXy6Yfz5G6Q46QkfMW1z6zzi8KPelhkRFtX3aQ5A8XnUnqxhvb6sk/3uy6b0XuQvR0+pI7HUdG8ROwmjuKHb91pjUCCBREYNuzT8jqSz4ZzWbk3EVSN+bI2ma2epHIrz7V9vmcwUe1fRFBwItCfXaCi04frWTaWj35h2iQuxA9nb7kTseRUfwErOaOYsdvnWmNAAIFENjRvEnc42vb166Svb90pQy+cFpts2r/otBRnxQ5ca5I3aDaxqqhFxedNaApd7F68g9hIHchejp9yZ2OI6P4CVjNHcWO3zrTGgEECiCg8via+3xO09w2DcUXhfrwctHpo5VMW6sn/xANcheip9OX3Ok4MoqfgNXcUez4rTOtEUDAuEDw42udXxR67OzEv4igJ3IuOrMPo9WTf4gcuQvR0+lL7nQcGcVPwGruKHb81pnWCCBgWCD48TX3RQS//JTIlhUiCb0o1IeXi04frWTaWj35h2iQuxA9nb7kTseRUfwErOaOYsdvnWmNAAKGBYIeX2v/olD3RQRnLEr18zndsXPRmX0YrZ78Q+TIXYieTl9yp+PIKH4CVnNHseO3zrRGAAGjApXH1/rUN8h+ty/w+/a1JTNFlsxom/mY80UmfPBZnYwtuOjMeAFExOrJP0SO3IXo6fQldzqOjOInYDV3FDt+60xrBBAwKOAeX1t51ljZsWWzDL3029J4zkXxZpHBi0Lj7VhbKy46fbSSaWv15B+iQe5C9HT6kjsdR0bxE7CaO4odv3WmNQIIGBRYe9V50rJ4ofQbe5zsd8eCeDNoXtH2/hz3OZ26RpGUXhQab+codnyckmxr9eQfYkKxE6Kn05fc6Tgyip+A1dxR7PitM60RQMCYQMviR2XtVRPFPb42ct5i6Tv8gOoz6PyiUPf+nCFjq/dLuQUXnSmDd7M5qyf/EDlyF6Kn05fc6Tgyip+A1dxR7PitM60RQMCQQE2Pr7kvInj8grZZZvCiUB9eLjp9tJJpa/XkH6JB7kL0dPqSOx1HRvETsJo7ih2/daY1AggYEvB+fK39i0I/eqnIcbNzPVsuOrNfHqsn/xA5cheip9OX3Ok4MoqfgNXcUez4rTOtEUDAiIDX42s5elGoDy8XnT5aybS1evIP0SB3IXo6fcmdjiOj+AlYzR3Fjt860xoBBAwIeD2+1v5Foe6LCE5flMvP53THzkVn9mG0evIPkSN3IXo6fcmdjiOj+AlYzR3Fjt860xoBBAwIVB5fq//4yTJs1gM97/GKh0Xco2vuzk5OXhTqw8tFp49WMm2tnvxDNMhdiJ5OX3Kn48gofgJWc0ex47fOtEYAgZwLbHrwTll/6zejb18b9dDz0qehsfs9zumLQn14uej00UqmrdWTf4gGuQvR0+lL7nQcGcVPwGruKHb81pnWCCCQY4Hta16XVeePj14eOuy6eVI/7tSue+vu4jx1uUjT3La/O/YWkSMvy/Gset41LjqzXzarJ/8QOXIXoqfTl9zpODKKn4DV3FHs+K0zrRFAIMcCqy8+Q7Y996T0+Pha5xeFTpgrMvrMHM+o913jojP7pbN68g+RI3chejp9yZ2OI6P4CVjNHcWO3zrTGgEEcipQ9fE190UEC0788PM5OX1RqA8vF50+Wsm0tXryD9EgdyF6On3JnY4jo/gJWM0dxY7fOtMaAQRyKFD18bX2LwodPl7kEw+L1A3K4Uz8domLTj+vJFpbPfmHWJC7ED2dvuROx5FR/ASs5o5ix2+daY0AAjkU6PXxNWMvCvXh5aLTRyuZtlZP/iEa5C5ET6cvudNxZBQ/Aau5o9jxW2daI4BAzgR6fHzNfRHBLz8lsmZR2x6Pv0/ksEk52/uw3eGiM8xPo7fVk3/I3MldiJ5OX3Kn48gofgJWc0ex47fOtEYAgRwJtDYtkzcuOSP69rURt/1C+h99QtveGX5RqA8vF50+Wsm0tXryD9EgdyF6On3JnY4jo/gJWM0dxY7fOtMaAQRyJOC+Zrp1+QvSePZkGXrZtW17ZvxFoT68XHT6aCXT1urJP0SD3IXo6fQldzqOjOInYDV3FDt+60xrBBDIicDGe2bJ2/deL32H7S8j71/c9vLQZbeKPP3BO3PGnC9y3OxCfBFBT+RcdGYfRqsn/xA5cheip9OX3Ok4MoqfgNXcUez4rTOtEUAgBwLu8bVVkyZEexI9vvbRjxbmRaE+vFx0+mgl09bqyT9Eg9yF6On0JXc6joziJ2A1dxQ7futMawQQyIFAh8fXvnpl2/tz3Od06hpFjL8o1IeXi04frWTaWj35h2iQuxA9nb7kTseRUfwErOaOYsdvnWmNAAIZC7R/fO2AW2+X3f799LYXhQ4c1fb+nCFjM97D9DbPRWd61j1tyerJP0SO3IXo6fQldzqOjOInYDV3FDt+60xrBBDIUKD942sHzJgie6z44EsJCvSiUB9eLjp9tJJpa/XkH6JB7kL0dPqSOx1HRvETsJo7ih2/daY1AghkKFB5fG3EFw+W/n1/07Yn7osI3KNrJfzhojP7Rbd68g+RI3chejp9yZ2OI6P4CVjNHcWO3zrTGgEEMhJYP/tqaX74Lhlxyg7Zc9Cmtr0o4ItCfXi56PTRSqat1ZN/iAa5C9HT6UvudBwZxU/Aau4odvzWmdYIIJCBwLZnn5AN15wmf3TCFtlz8PttX0Rw+qJSfT6nO3YuOjMIY6dNWj35h8iRuxA9nb7kTseRUfwErOaOYsdvnWmNAAIpC+xo3iRvXX6M/NHY16RP3U6RwUe1fRFBw+iU9yR/m+OiM/s1sXryD5EjdyF6On3JnY4jo/gJWM0dxY7fOtMaAQRSFmi57SSpr/u3tq2W4EWhPrxcdPpoJdPW6sk/RIPchejp9CV3Oo6M4idgNXcUO37rTGsEEEhRYPvPTpG+Gx6Ltvj+6Cmy+0l3prj1/G+Ki87s18jqyT9EjtyF6On0JXc6joziJ2A1dxQ7futMawQQSEOg9R3Z+fA42e2dZbKjdTfZ2u88GXjh/Wls2dQ2uOjMfrmsnvxD5MhdiJ5OX3Kn48gofgJWc0ex47fOtEYAgaQFNiwVWXBi9KLQ7Vv6yIZXxsq+dyxJeqsmx+eiM/tls3ryD5EjdyF6On3JnY4jo/gJWM0dxY7fOtMaAQSSFHh5rsjTl0eFznsbdpfVv9xL9rv7cakbc2SSWzU7Nhed2S+d1ZN/iBy5C9HT6UvudBwZxU/Aau4odvzWmdYIIJCUgCtyls2ORm9eOVDW/bpOhl76bWk856Kktmh+XC46s19Cqyf/EDlyF6Kn05fc6Tgyip+A1dxR7PitM60RQEBboPUdkUUXiKx4OBp507rjZP3C30m/scfJfncs0N5aocbjojP75bR68g+RI3chejp9yZ2OI6P4CVjNHcWO3zrTGgEENAXc53NcoeP+t65R3h12lbzxrRukT32DjJy3WPoOP0Bza4Ubi4vO7JfU6sk/RI7chejp9CV3Oo6M4idgNXcUO37rTGsEENASWL1I5Fefij6f414UuuOE78vKiWfIji2beXwtpjEXnTGhEmxm9eQfQkLuQvR0+pI7HUdG8ROwmjuKHb91pjUCCGgIuC8iePyCtpFGfVLkxLmy9pqvScvihTy+5uHLRacHVkJNrZ78QzjIXYieTl9yp+PIKH4CVnNHseO3zrRGAIFQAffYWtPctlGOmS5yzAxpWfyorL1qIo+vedpy0ekJlkBzqyf/EApyF6Kn05fc6Tgyip+A1dxR7PitM60RQKBWAfe4mnt/zgefz5FjZ4scNkl2NG+SlWeN5fG1Gly56KwBTbmL1ZN/CAO5C9HT6UvudBwZxU/Aau4odvzWmdYIIFCLgCtwfvkpkS0roi8ikNMXiQwZG4209qrzeHytFlMR4aKzRjjFblZP/iEE5C5ET6cvudNxZBQ/Aau5o9jxW2daI4CAr0C7F4W6LyKQMxaJ1A2KRml+dL6s+87XosfXRj30vPRpaPQdvdTtuejMfvmtnvxD5MhdiJ5OX3Kn48gofgJWc0ex47fOtEYAAR+BJTNFlsxo6zHmfJEJH3xWR0S2r3ldVp0/Pnp8bdh186R+3Kk+I9OWOzu5yIDVk38IHsVOiJ5OX3Kn48gofgJWc0ex47fOtEYAgTgCnV4UKsfeInLkZR16rr74DNn23JNS//GTZdisB+KMSptOAlx0Zh8Jqyf/EDlyF6Kn05fc6Tgyip+A1dxR7PitM60RQKCaQPOKtvfnVL6I4KSHRUZM6NBr04N3yvpbv8nja9Usq/w9F52BgArdrZ78Q6ZO7kL0dPqSOx1HRvETsJo7ih2/daY1Agj0JtDpRaHu/TmVLyKodOPxNb0IcdGpZ1nrSFZP/rXO1/UjdyF6On3JnY4jo/gJWM0dxY7fOtMaAQR6EujmRaGVLyJo34XH1/QixEWnnmWtI1k9+dc6X4qdEDm9vuROz5KR4gtYzR3FTvw1piUCCPQk0P5FoR+9VOS42d225PE13QhR7Oh61jKa1ZN/LXOt9CF3IXo6fcmdjiOj+AlYzR3Fjt860xoBBNoLuC8icO/PWeO+TrpRKi8K7Q6Jx9f0o8NFp76p74hWT/6+82zfntyF6On0JXc6joziJ2A1dxQ7futMawQQqAj08qLQ7pDc10y3Ln9BGs+eLEMvuxZHBQEuOhUQA4ewevIPmTa5C9HT6UvudBwZxU/Aau4odvzWmdYIIOAEVjws4h5dc3d2Or0otDugjffMkrfvvV76DttfRt6/mJeHKqWIi04lyIBhrJ78A6bMFxSE4Cn1JXdKkAzjJWA1dxQ7XstMYwQQkM4vCnWfz6kb1CNMa9MyWTWp7aunR9z2C+l/9AkgKglQ7ChBBgxj9eQfMGWKnRA8pb7kTgmSYbwErOaOYsdrmWmMQIkF3F2cpy4XaZrbhtDNi0K70+HxteQyQ7GTnG3cka2e/OPOr7t25C5ET6cvudNxZBQ/Aau5o9jxW2daI1BOgc4vCp0wV2T0mVUteHytKlFQAy46g/hUOls9+YdMntyF6On0JXc6joziJ2A1dxQ7futMawTKJ+C+iGDBiR9+PqebF4V2h8Lja8lHhYvO5I2rbcHqyb/avHr7e3IXoqfTl9zpODKKn4DV3FHs+K0zrREopoC7c9Mwuuvc2r8odPh4kU883Ovnc9oPwONryUeFi87kjattwerJv9q8KHZChJLvS+6SN2YLXQWs5o5ihzQjUFaB1Ysk+rIB946cys/wCSLHTBcZMUHk6ctFln3wctBeXhTaHV/l8bW6Q46Q/W5fwLevJZQxip2EYD2GtXry95hil6bkLkRPpy+503FkFD8Bq7mj2PFbZ1ojUAyBpy4TeeHWnudSv79Iy+/b/n78fSKHTYo9723PPiGrL/lk1H7k3EVSN+bI2H1p6CfARaefVxKtrZ78QyzIXYieTl9yp+PIKH4CVnNHseO3zrRGwL5A+0fTeptN3wEin3xSZMjY2HPe0bxJ3ONr29eukr2/dKUMvnBa7L409BfgotPfTLuH1ZN/iAO5C9HT6UvudBwZxU/Aau4odvzWmdYI2BZwXx89/8C2Lxuo9lPXKDIpRrt246yffbVs+vEccY+vjZy3uNoW+PtAAS46AwEVuls9+YdMndyF6On0JXc6joziJ2A1dxQ7futMawRsC7jP6TxyYvw5nPbrts/vxPjh8bUYSMpNuOhUBq1hOKsn/xqmuqsLuQvR0+lL7nQcGcVPwGruKHb81pnWCNgWePJrIi/eFn8OMV8cyuNr8Uk1W3LRqalZ21hWT/61zbatF7kL0dPpS+50HBnFT8Bq7ih2/NaZ1gjYEFjzuIj7Omn3f+5ujvvfLStEdorIbh5TiPnlBDy+5mGq2JSLTkXMGoeyevKvcboUOyFwin3JnSImQ8UWsJo7ip3YS0xDBHIm4D53s+H57ouannZ1rzEim5viT+Ss56p+QQGPr8Xn1G5JsaMt6j+e1ZO//0w/7EHuQvR0+pI7HUdG8ROwmjuKHb91pjUC6QtUipr1S9vuzrj/3bC09y8ZcC8ArRskMnRsW7HiXhha+Va1n44V2fh89XkMPkrkM0t7bdf+8bWhl35bGs+5qPq4tFAT4KJTjbLmgaye/GueMI+xhdCp9SV3apQM5CFgNXcUOx6LTFMEEhWotahxhYz7P/dC0Mp/97ajrlD62cd6n4r7JrbTF1W9q7P2qvOkZfFC6Tf2ONnvjgWJ8jB4VwGKnexTYfXkHyJH7kL0dPqSOx1HRvETsJo7ih2/daY1AuEC0ednVn74WRr3/8e5U+Nb1PS2p+5zPIsmte1H55+Bo0QmzK36LWwtix+VtVdNlD71DdHXTPcdfkC4DSN4CXDR6cWVSGOrJ/8QDHIXoqfTl9zpODKKn4DV3FHs+K0zrRGIL9BdUbNmUc/93d0U96hZ+8fO4typib9HHVu6O0nuBaOu0HL7WnnU7bBJbY/A9fLjHl9bedZY2bFls/D4Wq0LEN6Pi85ww9ARrJ78Q+ZN7kL0dPqSOx1HRvETsJo7ih2/daY1Al0FNIoa99maKgVGnuh5fC0fq8FFZ/brYPXkHyJH7kL0dPqSOx1HRvETsJo7ih2/daZ1mQWiOyAr2+6EVO6GuP/t6ae7OzXGiprupsbja/k5CLjozH4trJ78Q+TIXYieTl9yp+PIKH4CVnNHseO3zrQug4BvUeM+4+IeARsxQWTgB18W4P67gD88vpavReWiM/v1sHryD5EjdyF6On3JnY4jo/gJWM0dxY7fOtO6SALtX7wZ505NiYqanpaZx9fydQBw0Zn9elg9+YfIkbsQPZ2+5E7HkVH8BKzmjmLHb51pbVGgfVHjvoUs+ozNip5n4t4v4+7UuEfOCn6nxmc5mx+dL+u+87Xo29dGPfS89Glo9OlO2wQEuOhMANVzSKsnf89pdmhO7kL0dPqSOx1HRvETsJo7ih2/daZ1ngVCiprOL97M8zwz2Lfta16XVeePj759bdh186R+3KkZ7AWb7CzARWf2mbB68g+RI3chejp9yZ2OI6P4CVjNHcWO3zrTOmuBWl682f5ODUVNTSu4+uIzZNtzT0r9x0+WYbMeqGkMOukLcNGpb+o7otWTv+8827cndyF6On3JnY4jo/gJWM0dxY7fOtM6LYFaiprh49seP3P/N3yCyJ6D2t5Zw0+QwKYH75T1t36Tx9eCFJPpzEVnMq4+o1o9+fvMsXNbcheip9OX3Ok4MoqfgNXcUez4rTOttQUq76hZv7TtczTuf92XBbhip6efzkVNki/e1J6vsfF4fC3fC8ZFZ/brY/XkHyJH7kL0dPqSOx1HRvETsJo7ih2/daZ1rQK1vniz/Z0aippa9Wvux+NrNdOl0pGLzlSYe92I1ZN/iBy5C9HT6UvudBwZxU/Aau4odvzWmdbVBGotatp/lqYAL96sxmTh73l8Lf+rxEVn9mtk9eQfIkfuQvR0+pI7HUdG8ROwmjuKHb91pnVFoPOLN997R2TNop596hrbPj9DUWMiQzy+ZmKZhIvO7NfJ6sk/RI7chejp9CV3Oo6M4idgNXcUO37rXL7WnYsad+fG/VlPP929eJM7NeZy475munX5C9J49mQZetm15va/LDvMRWf2K2315B8iR+5C9HT6kjsdR0bxE7CaO4odv3VOtnXlG8iGHCVSNyjZbXUeXaOoGTEh3X1ma4kIbLxnlrx97/XSd9j+MvL+xbw8NBFlnUG56NRxDBnF6sk/ZM7kLkRPpy+503FkFD8Bq7mj2PFb52Rar3hY5KnL276NrPIzcLTIcbeIjD5Td5u+L97s7k4NRY3umuRotNamZbJqUlvROuK2X0j/o0/I0d6xK50FuOjMPhNWT/4hcuQuRE+nL7nTcWQUPwGruaPY8Vtn/daLJok03d/zuGMmiUy4z3+7vkUNL970Ny5Aj23PPiEt//mYuCKnbsyR0vLEv8r2N1bw+JqRteWiM/uFsnryD5EjdyF6On3JnY4jo/gJWM0dxY7fOuu2XjZb5OnLq4957C0iR17WtV37F2+6/169SCT6NrR2d4g696Koqe5dkhbrZ18tm348p8tsdxswUEb//Lc8vmYgB1x0Zr9IVk/+IXLkLkRPpy+503FkFD8Bq7mj2PFbZ73WrjiZf2DvL8+sbM19k9lf/EBk0yu1vXiz/Teg6c2AkQwLtCx+VNZeNbHHGQy7bp7UjzvV8AzLsetcdGa/zlZP/iFy5C5ET6cvudNxZBQ/Aau5o9jxW2e91u4uzCMnxh9vp4js1rX5joaxsrNuuOzcc5js2OvoXf8df2BallHgrVuultZXXuhx6v3GHif73bGgjDSm5sxFZ/bLZfXkHyJH7kL0dPqSOx1HRvETsJo7ih2/ddZrvWSGyJKZscfbvqWPbFu7h/xhSx95d+0e4v5/99/8IJCUwMFPbUhqaMZVEuCiUwkyYBirJ/+AKfN+pxA8pb7kTgmSYbwErOaucMWOlZP/aYMXyIwD4xc7S//rMFm1cphXKLNqfPSYhqw2ndl2n21qzmzbtWz40G3/I3vs3N5j17f22Ecu+cgDtQydWR+rv4RDwKz8vguZY977kru8r1Ax94/cFXNd8z4rq7mj2MkoWWP6vyzzD/9C7K2f+9IPpGnbYbHbZ9nQ6sEQYmbtovOrq26Q8e/8W49TfnzQX8kdI78RQpJ6X3KXOjkbFBFyRwyyECB3WaizTau5o9jJMLtzxkyWYxqWVN2DJc3HyOSmrt+aVbVjRg2sHgwhXNaKnQHbt8jtL39RBuzY2mXaW/sMkIsPe0C29h0YQpJ6X3KXOjkbpNghAxkJ8PsuI/iSb9Zq7ih2Mgzu8LrV8sPDz5WBu2/pcS+2vD9QPv/SfFnTOiLDPfXbtNWDwW+WHVtbK3bc3v9R61q5aNWNcsTW3+6azIsD/ljuHDlV3qqz8chk+1UgdyEJpm+tAuSuVjn6hQiQuxA9+tYqYDV3FDu1rrhSP/c424zRM2XMgKYuIzZtHSMzVkw38/haZQJWD4aQJbVY7FTm6+7yjH73VVnR72Bzd3ModqrfGQ7JNX2rC/D7rroRLfQFyJ2+KSNWF7CaO4qd6mubSgv3hQWHDWiKih5X5Ly8dYw8svH0VLatvRGrB0OIg+ViJ2TeeepL7vK0GuXZF3JXnrXO00zJXZ5Wozz7YjV3FDvlyWhqM7V6MIQAUeyE6On0JXc6joziJ0Du/LxorSNA7nQcGcVPwGruKHb81pnWMQSsHgwxptZjE4qdED2dvuROx5FR/ATInZ8XrXUEyJ2OI6P4HeLEuQAAGGNJREFUCVjNHcWO3zrTOoaA1YMhxtQodkKQEu5L7hIGZvhuBcgdwchCgNxloc42reaOYofsqgtYPRhCILizE6Kn05fc6Tgyip8AufPzorWOALnTcWQUPwGruaPY8VtnWscQsHowxJgad3ZCkBLuS+4SBmZ47ux8IMA/7mR/MPD7Lvs1KOMeWM0dxU4Z05rwnK0eDCEsnPxD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1e4Ysdv2WiNAAIIIIAAAggggAACRRWg2CnqyjIvBBBAAAEEEEAAAQRKLkCxU/IAMH0EEEAAAQQQQAABBIoqQLFT1JVlXggggAACCCCAAAIIlFyAYqfkAWD6CCCAAAIIIIAAAggUVYBip6gry7wQQAABBBBAAAEEECi5AMVOyQPA9BFAAAEEEEAAAQQQKKoAxU5RV5Z5IYAAAggggAACCCBQcgGKnZIHgOkjgAACCCCAAAIIIFBUAYqdoq4s80IAAQQQQAABBBBAoOQCFDslDwDTRwABBBBAAAEEEECgqAIUOwmt7BtvvCHf+c535N///d9l0KBBcsEFF8ikSZOkX79+0Rabm5vlH//xH+WBBx6I/uxv//Zv5bzzzpO+fft22KOWlha5+uqr5dxzz5U/+7M/2/V3b7/9ttx2220yf/58GTFihFx88cVyxhlndOmf0PQYNqcCSeeu/bR//etfy+233y533323DB48OKci7FYaAknn7sUXX4x+h27YsGHXdCZPnixXXnllGtNjGzkVSDp37jx97733yty5c+Xdd9+Vk046Kcrcfvvtl1MRdisNgSRz91//9V/R9V7nH3edd99998khhxySxhQLtw2KnQSW9J133pHLL79cPvGJT8hnPvMZcf//NddcI8cdd5x88YtflO3bt0eFzs6dO6MiZcuWLfLtb39bxo0bJ5/+9Kc7FDSuYPr5z38eFTWVYqe1tVW+9a1vRReYl1xyiaxbt06uuuoq+Zu/+RsZP358AjNiSAsCSeeuvcGbb74pX/va16Is33PPPRQ7FgKS0D6mkbvHHntMNm3aJJ/73OcSmgXDWhNIOnfud9t3v/tdcf+w6M7fAwYMiM7D//3f/y033HCD1NfXWyNjfxUEks5d512sXO8NHTo0ut7r/A/iClMqxRAUOwks8zPPPCPf+973ov/ba6+9oi24fwX/l3/5F7n22mtl/fr18o1vfCMqcCpVuqvmXdV+4403ysCBA+Xpp5+Wb37zmzJhwoTov6dPn76r2Pnf//3f6G7P9ddfLyNHjozGd//tDoKvf/3rCcyIIS0IJJ27ioG7CHB3c9566y15/vnnKXYshCPBfUwjd+4fh9w/Bo0dOzbBmTC0JYGkc/e73/0uOp/efPPN8pGPfMQSDfuaoEDSueu86wsXLpSf/OQncsstt0RPCfFTmwDFTm1u3r3c42pLly6NHm1btmxZVNTcddddu8L7yiuvRMWN+xcjV8D89re/jQqlhoaG6I7NtGnTOjzGVtkBd3fotddei/pedtll3bbx3lk6FEYgidw999xz8qtf/Uo+/vGPRznmzk5h4qI2Ec3cbd26NfqHIfdI0RNPPBHto3uErf1jwWo7zkCmBTRz5+4muv+77rrrors6/CDQk4Bm7tpvw/2DovuIw5QpU3hqJzB+FDuBgHG6u0d+Lr300ugEfeKJJ4q7i/OjH/0ousvTv3//aAj3LPoVV1wRFS3tn8ncuHGjXHjhhd0WO9u2bYseZ/uP//gPOf3006ODonInKc5+0abYAknkzl1wzpo1KyrA165dG/03xU6xc+Q7O+3cuZy5vJ199tlyzjnniCt+3O+90aNHy1e/+lUe6/BdoIK2186d+9f0l156SY444giZPXt2dI52n6VwjxLtvffeBVVkWr4C2rlrv/0FCxZEBTePTfquStf2FDvhhr2O4D5P4x5Z+9jHPrbreUutYqeyYfdY0Q9+8ANxH+KdOXPmrgIq4akxfI4Fksidu4vo/gVryJAhcsopp0RFO8VOjkOQwa4lkbvuptHU1BT9w9BNN92061HeDKbLJnMikETuXLHj7ly7wvov//Ivxf3jovtSIPcZHs6zOVn4jHcjidxVpuS+nMpdO5588snRP2bzEyZAsRPm12vvVatWydSpU+X444+PbkPW1dVF7d0zn9UeY6sM3NudnfYbd9vq/DmgBKfG0DkWSCp3L7/8sjz44INRztwdSYqdHIcgg11LKnfdTaWnO+EZTJtNZiyQVO4qd3b+7u/+btfdQ86zGS92jjafVO4qU3T/eP33f//3cuutt/IPOgrrTrGjgNjdEMuXL4++kc3d9naPX7T/Bo3ufmF2/oKC3ood99kf9y/q7l+Z3L+yu5/On/lJaFoMm3OBJHPnTv7uW/86//CVmDkPRQq7l2Tu3D8OuS9gufPOO3f9vnMXAu4xYPfh8X333TeFGbKJPAokmTt3nv3pT38afRNb5R8q3XnW/Q50jxUdeOCBeSRhn1IQSDJ3ld1338K7ePHiDh93SGFqhd0ExU4CS+tubbpvcTnzzDPlrLPOkt12263DVipfPf3ee+9Fn+WpfAC381dPu07d3dlxn5tw/7r+53/+51ExVXmG/YADDuCrCRNYTytDJp27zg7c2bGSjGT3M+ncVb7q9S/+4i+iz+xs3rxZ/uEf/kGOPvpomThxYpffr8nOltHzIpB07txja+6LMf7kT/4keoyo8hibe7yofQGUFw/2Ix2BpHNXmYX7Bx73zbzuc4n8hAtQ7IQbdhnBVeTu8bXOP0cdddSuD3PHfaloT4+xuQ/FuW+J+dd//dfoSwk6v7Q0gWkxZM4F0shdewKKnZwHIqXdSyN37iV+7uTvvgXQ/b5zjwV/4Qtf2PUv7ilNlc3kSCCN3LnP57gXJ//sZz+LZu7+8dK9G48vKMhREFLelTRy5wpr93oR927Gz372synPsJibo9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/H9J/ZRPjLFKBw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8657121" cy="86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338470" y="543339"/>
            <a:ext cx="245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Value preposition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9" y="2133600"/>
            <a:ext cx="3458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Create awareness for students among different curricular activities and facilities provided by 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Useful for universities to know the most demanding skills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WIN – WIN situation for University and student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6824" y="539521"/>
            <a:ext cx="2756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Competitive advantage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7187" y="2126976"/>
            <a:ext cx="345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Analyse skill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Direct them to the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Improve student proficiency in job market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9263269" y="1664248"/>
            <a:ext cx="2378760" cy="78187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Problem statement 1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9584637" y="2711966"/>
            <a:ext cx="2378760" cy="78187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Problem statement 2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9745321" y="3793171"/>
            <a:ext cx="2378760" cy="78187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Problem statement 3</a:t>
            </a:r>
          </a:p>
        </p:txBody>
      </p:sp>
    </p:spTree>
    <p:extLst>
      <p:ext uri="{BB962C8B-B14F-4D97-AF65-F5344CB8AC3E}">
        <p14:creationId xmlns:p14="http://schemas.microsoft.com/office/powerpoint/2010/main" val="148891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png;base64,iVBORw0KGgoAAAANSUhEUgAAAzsAAAGpCAYAAACqHihOAAAgAElEQVR4Xu3dC7QW1Xn/8UfEI3A4HgSqgCJ4w/w1VqLtv/USwHbV1GtMTDQxETGxAaOpGon4t6lAmhjxio03rFUkhsRcjCmKTbraIPWy2ohiUBsPakEiIAIKhwN6gvBfe44vnvs7+93PXJ6Z71mrKxb23jP7s39zZh5m3nd227lz507hBwEEEEAAAQQQQAABBBAomMBuFDsFW1GmgwACCCCAAAIIIIAAApEAxQ5B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CCCAAAIIIIAAxQ4ZQAABBBBAAAEEEEAAgUIKUOwUclmZFAIIIIAAAggggAACCFDskAEEEEAAAQQQQAABBBAopADFTiGXlUkhgAAC+RXYeM8safnPhdK6/AWpO/SjMnDcqbL3l6/M7w6zZwgggAACZgUodswuHTuOAAII2BNYNXGctL7yYpcdd0XPyPsftzch9hgBBBBAINcCFDu5Xh52DgEEECiOgLuj8/a91/c4ob2/dKUMvnBacSbMTBBAAAEEMheg2Ml8CdgBBBBAoBwCPd3VqcyeuzvlyAGzRAABBNIUoNhJU5ttIYAAAiUWePW4IVVnf/BTG6q2oQECCCCAAAJxBSh24krRDgEEEMiZwJ9MXpKzPep9d2YtnyKj332tx0Zb+gyU/3fonbKubl8z83pmzjFm9pUdRQABBMooQLFTxlVnzgggUAgBa8XOZ978vnx23fd7tt8pIruJLBp0kvxs3/NMFD0UO4U4lJgEAggUWIBip8CLy9QQQKDYAtaKHbca979whvTb+W6Xhfn9niPl1f4fkfHv/Nuuv7NQ9FDsFPsYY3YIIGBfgGLH/hoyAwQQKKmAtWLn1PUPycQ1d8kfZA9Zs+d+csB7K2RFv4PkN3sdLz/d97xoFfdpfVM+8+a8DkXPS/V/LD/Z9zx5qf6o3K00xU7uloQdQgABBDoIUOwQCAQQQMCogKVixxUx1y2fIvU7WuTGUdOjAqe3n/r3t8jJ6x8SVyAN2LE1aprHoodix+jBw24jgEBpBCh2SrPUTBQBBIomYKnYmf7aVDm85bfyTMOxcsPombGXIu9FD8VO7KWkIQIIIJCJAMVOJuxsFAEEEAgXsFLsVB5fe2uPfWTaoXdJy+4DvSef16KHYsd7KemAAAIIpCpAsZMqNxtDAAEE9AQsFDujt70qs165KJr0zINuCP7cTd6KHoodvTwzEgIIIJCEAMVOEqqMiQACCKQgYKHYqbxbZ+GQM+X+EV9VU8lL0UOxo7akDIQAAggkIkCxkwgrgyKAAALJC+S92HHfqvbZdQ9IyONr1RSzLnoodqqtEH+PAAIIZCtAsZOtP1tHAAEEahbIc7Gj/fhaNaSeip5Hh35antnruGrda/57ip2a6eiIAAIIpCJAsZMKMxtBAAEE9AXyXOwk9fhaNcVK0TPh7V/JH/1hXdR83R77Ru/xeXzvk6p19/57ih1vMjoggAACqQpQ7KTKzcYQQAABPYG8FjtpPL4WR9EVPG5fkix6KHbirARtEEAAgewEKHays2fLCCCAQJBAHoudtB9fiwOYZNFDsRNnBWiDAAIIZCdAsZOdPVtGAAEEggTyVuy4R8iueW2qjH73NfnJPl+Un+47MWh+2p2TKHoodrRXifEQQAABXQGKHV1PRkMAAQRSE8hbsXP+6jvklA0Py4p+B8q0Q+ek5uC7Ic2ih2LHV5/2CCCAQLoCFDvperM1BBBAQE0gT8XO4S3Py/TXvhHNbdohd8qK/gerzTOpgTSKHoqdpFaHcRFAAAEdAYodHUdGQQABBFIXyEux4x5fu275RbLPH97M5eNr1RYmpOih2Kmmy98jgAAC2QpQ7GTrz9YRQACBmgXyUuxYeXytGnR3Rc9jQz8tj+/9V9Ky+8Buu1PsVFPl7xFAAIFsBSh2svVn6wgggEDNAnkodiw+vlYN3BU94zf+Ug7fuixq2tKnXh4bepYsHHpml6KHYqeaJn+PAAIIZCtAsZOtP1tHAAEEahbIutix/vhaNXhXyH127bxeix6KnWqK/D0CCCCQrQDFTrb+bB0BBBCoWSDrYqcoj69VW4Deip7H7xlfrTt/jwACCCCQoQDFTob4bBoBBBAIEciy2PnTzU/K1JUzZWufATLzoJtMfPtaiLXr213RM/KCS6Tx7MnSp6ExdHj6I4AAAggkIECxkwAqQyKAAAJpCGRV7LjH1773u/OkfkeLzBs+RR4d+uk0ppubbXQuevoM3EsGnXMRRU9uVogdQQABBD4UoNghDQgggIBRgayKnakrZ8ifbn5KXhpwpMw8+CajeuG77Yqe7+71c3l36VPRYBQ94aaMgAACCGgLUOxoizIeAgggkJJAFsVO+8fXph06R9bV7ZvSbPO5GfcFBduefUI23jOLoiefS8ReIYBAyQUodkoeAKaPAAJ2BdIudsr++Fp3SWn/bWzdFT31406VwV++UvoOP8Bu0NhzBBBAwLAAxY7hxWPXEUCg3AJpFzs8vtY1b9199XRr0zJ558G7pPmxH+3q0HDK5yl6yn24MnsEEMhIgGInI3g2iwACCIQKpFns8Pha96vV23t2tq95PXq8jaInNOn0RwABBGoXoNip3Y6eCCCAQKYCaRU7PL7W8zLHeakoRU+mhwkbRwCBkgtQ7JQ8AEwfAQTsCqRV7FQeX3um4Vi5YfRMu2AJ7HmcYqeyWYqeBBaAIRFAAIEqAhQ7RAQBBBAwKpBGsXPq+odk4pq7opeHXvKRB6Rl94FGtZLZbZ9ih6InmTVgVAQQQKA3AYod8oEAAggYFUi62Nmn9U25bvmU6OWhN46aLr/Z63ijUsntdi3FDkVPcuvByAgggEBnAYodMoEAAggYFUi62Jn+2lQ5vOW3wuNrPQckpNih6DF64LHbCCBgSoBix9RysbMIIIDAhwJJFjs8vhYvaRrFTm9FT/+PHS97f/lK6X/0CfF2iFYIIIAAAh0EKHYIBAIIIGBUIKlih8fX4gdCs9ipbHVH86boPT2bHrxTdrQ0R39M0RN/TWiJAAIItBeg2CEPCCCAgFGBpIodHl+LH4gkih2Knvj+tEQAAQSqCVDsVBPi7xFAAIGcCiRR7PD4mt9iJ1nsUPT4rQWtEUAAge4EKHbIBQIIIGBUQLvYGb3tVbnmtanRt6/NPOgGean+KKMy6e12GsUORU9668mWEECgeAIUO8VbU2aEAAIlEdAudmYtnyKj331NFg45U+4f8dWSKIZNM81ih6InbK3ojQAC5RSg2CnnujNrBBAogIBmsfOZN+fJZ9c9IG/tsY9MO/QuXh4aMx9ZFDsUPTEXh2YIIICAiFDsEAMEEEDAqIBWseMeX5v1ykWRAo+v+YUhy2KnWtHTeM4UqR93it+EaI0AAggUTIBip2ALynQQQKA8AlrFDo+v1Z6ZPBQ7nYue5oXzZfva30d/3HfYSBl84TRpOOXztU+SnggggIBhAYodw4vHriOAQLkFNIodHl8Ly1Ceip32M2l+dL5s/OdZFD1hy0tvBBAogADFTgEWkSkggEA5BUKLHR5fC89NXoudyswoesLXmBEQQMC2AMWO7fVj7xFAoMQCocUOj6+FhyfvxQ5FT/gaMwICCNgWoNixvX7sPQIIlFggpNg5f/UdcsqGh2VFvwNl2qFzSqwYNnUrxQ5FT9g60xsBBOwKUOzYXTv2HAEESi5Qa7FzeMvzMv21b0R60w65U1b0P7jkkrVP31qxQ9FT+1rTEwEEbApQ7NhcN/YaAQQQkFqKnfr3t8h1yy+Sff7wpvxkny/KT/ediGSAgNVih6InYNHpigACpgQodkwtFzuLAAIIfChQS7HD42u6CbJe7PRW9Aw6Z0r0ldV9Ghp10RgNAQQQSFGAYidFbDaFAAIIaAr4Fjs8vqap3zZWUYqd9kXP5kd/KO8ufSr6oz4D95JB51wkjWdPpujRjw8jIoBACgIUOykgswkEEEAgCQGfYofH15JYgeIVOxWlbc8+IRvvmUXRk0xsGBUBBFIUoNhJEZtNIYAAApoCPsUOj69pyn84VtHu7HRWouhJJjeMigAC6QlQ7KRnzZYQQAABVYG4xU7l8bWtfQbIzINu4tvXFFeh6MUOd3oUw8JQCCCQiQDFTibsbBQBBBAIF4hT7LjH1773u/OkfkeLzBs+RR4d+unwDTPCLoGyFDsUPYQeAQSsClDsWF059hsBBEovEKfYmbpyhvzp5qfkpQFHysyDbyq9mTZA2Yodih7tBDEeAggkLUCxk7Qw4yOAAAIJCVQrdv5085MydeVMcY+vTTt0jqyr2zehPSnvsGUtdih6ypt5Zo6ANQGKHWsrxv4igAACHwj0Vuzw+Fo6MSl7sdNb0VM/7lQZ/OUrpe/wA9JZDLaCAAIIdCNAsUMsEEAAAaMCvRU7PL6WzqJS7HR0bm1aJu88eJc0P/ajXX/hXkxK0ZNOHtkKAgh0FaDYIRUIIICAUYGeih0eX0tvQSl2urfevub16D09FD3pZZEtIYBA9wIUOyQDAQQQMCrQXbHD42vpLibFTu/eFD3p5pGtIYAAd3bIAAIIIFAYge6Kncrja880HCs3jJ5ZmLnmdSIUO/FWhqInnhOtEEBAX4A7O/qmjIgAAgikItC52Dl1/UMycc1d0bevXfKRB6Rl94Gp7EeZN0Kx47f6FD1+XrRGAIFwAYqdcENGQAABBDIRaF/s7NP6ply3fEr08tAbR02X3+x1fCb7VLaNUuzUtuIUPbW50QsBBPwFKHb8zeiBAAII5EKgfbEz/bWpcnjLb4XH19JdGoqdMG+KnjA/eiOAQHUBip3qRrRAAAEEcilQKXZ4fC275aHY0bHvrujp/7HjZe8vXyn9jz5BZyOMgkAGAu5bCVv+c6G0Ln9B6g79qAwcd2qUa37SE6DYSc+aLSGAAAKqAq7Y4fE1VVLvwSh2vMl67bCjeVP0np5ND94pO1qao7YUPbrGjJaewKqJ46T1lRe7bNAVPSPvfzy9HSn5lih2Sh4Apo8AAnYFXLHD42vZrh/FTjL+FD3JuDJqegLujs7b917f4wb3/tKVMvjCaentUIm3RLFT4sVn6gggYFtg+ll/x7evZbyEFDvJLgBFT7K+jK4n0Nq0THa0bN414Lpr/1b+8MaKHjfA3R09+2ojUexUE+LvEUAAgRwKuBPr7750avTtazMPukFeqj8qh3tZ/F2i2ElnjSl60nEu01befe7JLtPd9mx3f/ZEl3bvLV8mO7Z8WNjU6nbwUxtq7Uo/DwGKHQ8smiKAAAJ5EVh1/vjoA68Lh5wp94/4al52q3T7QbGT7pJT9KTrnZetuXWfdNFDHXZnwPtb5MBtr3X4s/47muXAba922W33TZVJ/6zod6Bs7fPhu80O2tYk/Xa+1+NmXxzwx/Ktg29MerdUx7f6+45iRzUGDIYAAggkL1B5FvytPfaRaYfeZe7loacNXiBj6pfLmH4vS9O7h0nT1jHyyIbTkodLYAtWT/4JUKQ6ZE1Fz8tzRTY+L7J+qcjQsSJDxoqMOT/V/S7Lxjo/0uXm/Yc1r8v2Nas6ELT92etd/2xtx3ZJuL004Mguw744sOsd8pX9D+7yO3Zlv65/1nmwz7z5ffnsuu/3uOs/2ec8+em+5yUxtcTGtPr7jmInsUgwMAIIIKAv4C4iVk2aEA1s7fG1Mf1flumjvyWHDXi5C8zLWw+TmSuukaZth+mjJTii1ZN/giSpDt1T0dN4zhSpH3dK275sWCqy6IK2/+384wqeCfe1FT4l/on7SFf0+Fbzpg5SWo909cbfp75BXtg5ukOTrbsPlP/tf3CHP9vWzZ+5Blk95nvNq1PliK1d7yr9puFYuXH0THOJs/r7jmLHXNTYYQQQKLNA5fG1xrMny1//z1lmKIbXrZb5/+cL0tC37euEu/tp3t4g5/7PD2RN6wgz87J68jcDHHNHK0VP88L5sn3t76NefYeNlCGTviQDN04XaX2n55HqBomc9ZxIQ8eL6ZibTr2Zm2vrKy902O777s+Wd/qzLZvE/eNI559t3XxWRXsSfYftL32HHdBh2D2GHyB9h3f+s5Fd/mz3gY1SN6brXZf2L1HW3t8kx3N3eA7f8nxU9LhH155pPFYWDrXzu7u9jdXfdxQ7SSacsRFAAAFFgcrja+5CYuT9i+X/Tn1FcfRkh5ozZrIc07Ck6kae2XyMTFk+p2q7vDSwevLPi18S+9H86HzZ+M+zoqJnv7/eLP2Gba++meETRE7/dfV2NbRwj2lt7/RYVt4e6eo39rguM9tzzJHSZ2Bjhz/fc8xHu/7ZoUdKn4aO7WpgqtrFarFTdWKGGlj9fUexYyhk7CoCCJRXoP3jayNu+0X0VnkrJ3/3+Nr8w78Qe/HOfekHZh5ns3ryj70Yhhu2PPxdqV93dfwZuLs7Q8ZKd490vee+VrjTt29l+UhX3aEd73zs3tAonf/MTbz/0cd3mb/73WHxx8rvO4u2cffZ6u87ip24K0w7BBBAIEOB9o+vDb3s2mhPrJz83RcSzDgw/vPpK7aNkg3bh2aoHX/Tx4xpiN+YlukKbF0rsul3sbe57j/rpfnVPWO3j9swiUe64m67SO2s/L4rknnnuVDsFHl1mRsCCCCQocD62VfLph/PkbpDjpCR8xbv2hMrJ/+vjLhbvjL87gwF2TQC1QXeXtpfNi7tLxYe6ao+m+K1sPL7rnjyH86IYqfIq8vcEEAAgYwEtj37hKy+5JPR1kfOXdThg7tWTv7HDFwicw6bHFvwplVfN/MY25yvj4k9r6I0nHxzk4mpuMcnrxh5c+x9nfzyHFmy5ZjY7bNsaPWiM8TMyu+7kDnmva/V3PEYW96Txf4hgEBpBdy3LrnH19yHm/f+0pUy+MJpHSysnPwH7t4sjx55mtTv3lJ1Lbe8P1BOW7ZAtrxv4/Ewqyf/qgvRSwNLuXvkyNNl4O5bqk6X3FUlyryBldxlDpXgDlj9fUexk2AoGBoBBBAIEejp8bXKmFZO/mMGNMmdh06Rxr6bq3K4uzo/XHdu1XZ5aWD15B/iZyV3bo6f32d+rLs75C4kEen0tZS7dETS34rV33cUO+lnhS0igAACVQV6e3zNUrEzYdAimT5qZvR+nc3bG2SvXt6z88iG02TGihlVbfLUwOrJP8TQ2kXnjNEz5LQhj/Q4ZXIXkob0+lrLXXoy6W3J6u87ip30MsKWEEAAgVgC1R5fs1LsfGX4P8lXRrS9M8ddUN70+yvEfX7niv1vkuF7rtllsea94dHfLXpnQiyfPDWyevIPMbR40emKbnIXsurZ97WYu+zVdPfA6u87ih3dHDAaAgggECxQ7fG1vBc77i7O1/e7WU4fuiDa1ZtXXSHz132+g4v7HM9h/Zvk5W1jzHw+p7uFtXryDwmp5YtOchey8tn2tZy7bOX0tm719x3Fjl4GGAkBBBAIFqg8vtanvkH2u31Bh29f6zx4Hk/+I+rWyI0HXyHuczruQ9/usTSLd2ziLqTVk3/c+XXXLo+5C5mPxb7kzuKq2d9nq7mj2LGfPWaAAAIFEXCPr608a2z0pvahl35bGs+5qNeZ5e2i0xU4cw6dHH0+p2nroTJj5Uxp2lrsr2a2evIPOWTylruQuVjtS+6srpzt/baaO4od27lj7xFAoEACa686T1oWL4xearjfHW2PgPX2k6eLztOHPCLTR7d9ucCzzUfLFa/dJM3bbXx9dDXn3v7e6sk/ZM55yl3IPCz3JXeWV8/uvlvNHcWO3cyx5wggUCCBlsWPytqrJop7fG3kvMXSd/gBVWeXl4vOr4+8Sc7d54fR/v7wzc/JTb+fWnXfi9LA6sk/xD8vuQuZg/W+5M76Ctrcf6u5o9ixmTf2GgEECiTg+/haZepZX3S6x9VuPGiqHNOwJNqlmStmyIINpxVoZapPxerJv/rMem6Rde5C9r0ofcldUVbS1jys5o5ix1bO2FsEECiggO/ja3kodtznc2aMmrHriwi+0nR34T+f0130rJ78Qw4jip0QPZ2+5E7HkVH8BKzmjmLHb51pjQACCKgK1PL4WtbFTvsXhbovIpi8/O5SfD6HYqdNgGJH9VdATYNZveisabIfdCJ3IXo6fa3mjmJHZ/0ZBQEEEPAWqPXxtSyLnc/v8yO5YuSN0S5UXhRahi8i6GlxrZ78vcPargMXnSF6On3JnY4jo/gJWM0dxY7fOtMaAQQQUBOoPL5W//GTZdisB7zHTfOis/OLQu9e8zdy9+rJ3vtctA5WT/4h65Bm7kL2s8h9yV2RVze/c7OaO4qd/GaKPUMAgQILbHrwTll/6zejb18b9dDz0qeh0Xu2aV10ukLHvT+nLC8K9VkIqyd/nzl2bptW7kL2seh9yV3RVzif87OaO4qdfOaJvUIAgQILbF/zuqw6f3z08tBh182T+nGn1jTbNC46278odM17w6P35xT9RaE+i2H15O8zR4qdEK1k+pK7ZFwZtXcBq7mj2CHZCCCAQMoCqy8+Q7Y996TU+vhaZXeTLnbK+qJQnzhYPfn7zJFiJ0Qrmb7kLhlXRqXYIQMIIIAAAoECGo+vpVHstH9RqPsighkrZgTOvJjduegs5rrmfVbkLu8rVMz9s5o77uwUM4/MCgEEciig9fhaksWO+3zO9FEzxX29tPsp44tCfaJj9eTvM0fu7IRoJdOX3CXjyqjc2SEDCCCAAAIBAlqPryVV7PCiUP/F5aLT34we4QLkLtyQEfwFrOaOOzv+a00PBBBAwFtA8/G1JIqdYxqWyI0HTRV3Z8e9KHTqqzfL6tbh3vMsWwerJ/+QdUr6s2Ih+1aWvuSuLCudr3lazR3FTr5yxN4ggEABBVqblskbl5wRffvaiNt+If2PPkFllloXnbwotPblsHryr33GIlq5C9mHsvcld2VPQDbzt5o7ip1s8sJWEUCgRALua6Zbl78gjWdPlqGXXas2c42LTvf5nNOHLoj2iReF+i+N1ZO//0w/7KGRu5Dt01eE3JGCLASs5o5iJ4u0sE0EECiNwMZ7Zsnb914vfYftLyPvX1zTy0N7wgq56Oz8otCbVk2VBRtOK826aE3U6sk/ZP4huQvZLn0/FCB3pCELAau5o9jJIi1sEwEESiHgHl9bNWlCNFfNx9cqeLVedPKiUL34WT35hwjUmruQbdK3owC5IxFZCFjNHcVOFmlhmwggUAqBpB5fCyl23ItCv77/Tbu+iGDy8ruleXtDKdYjiUlaPfmHWFDshOjp9CV3Oo6M4idgNXcUO37rTGsEEEAglkCSj6/VWuzwotBYS+fVyOrJ32uSnRpT7ITo6fQldzqOjOInYDV3FDt+60xrBBBAoKpA0o+v+RY7vCi06pLV3MDqyb/mCQvfxhZip9WX3GlJMo6PgNXcUez4rDJtEUAAgRgCST++5lPsjKhbIzcefIW4z+lseX+gXPHqTbKk+ZgYs6BJHAGrJ/84c+upDXd2QvR0+pI7HUdG8ROwmjuKHb91pjUCCCDQq8D62VfLph/PkbpDjpCR8xYnqlXtopMXhSbKHw1u9eQfIlMtdyFj0zeeALmL50QrXQGruaPY0c0BoyGAQIkFtj37hKy+5JORwMi5i6RuzJGJavR20em+iGD66BnR9h9/e7zMeH0GX0SQwGpYPfmHUFDshOjp9CV3Oo6M4idgNXcUO37rTGsEEECgW4EdzZvEPb62fe0q2ftLV8rgC6clLtXTRWf7F4X+8M3PyU2/n5r4vpR1A1ZP/iHrRbEToqfTl9zpODKKn4DV3FHs+K0zrRFAAIFuBdJ8fK2yA50vOnlRaPrhtHryD5Gi2AnR0+lL7nQcGcVPwGruKHb81pnWCCCAQBeBtB9f667YcV9AcONBU2XEnqujLyL4StPd0rR1DKuVsIDVk38IC8VOiJ5OX3Kn48gofgJWc0ex47fOtEYAAQQ6CGTx+FrnYocXhWYXSqsn/xAxip0QPZ2+5E7HkVH8BKzmjmLHb51pjQACCHQQyOLxtfbFzleG/5N8ZcSc6I8e2XCazFjR9qUE/KQjYPXkH6JDsROip9OX3Ok4MoqfgNXcUez4rTOtEUAAgV0ClcfX+tQ3yH63L0j829c60Le+IwtunCinD10Q/fHNq66Q+es+z+qkLGD15B/CRLEToqfTl9zpODKKn4DV3FHs+K0zrRFAAIFIwD2+tvKssbJjy2YZeum3pfGci9KTaV4h8qtPiWxYyotC01PvdktWT/4hbBQ7IXo6fcmdjiOj+AlYzR3Fjt860xoBBBCIBNZedZ60LF4o/cYeJ/vd0XZ3JZWfDUtFFpwo0vqONG09VGasnMkXEaQC3/1GrJ78Q8godkL0dPqSOx1HRvETsJo7ih2/daY1AgggIC2LH5W1V00U9/jayHmLpe/wA9JReXmuyOMXtG1r1CflxH+5jBeFpiPf41asnsa9jmwAACAASURBVPxD2Ch2QvR0+pI7HUdG8ROwmjuKHb91pjUCCJRcILPH1xZdINI0t03/o5eKHDdbuOjMPoxWT/4hcuQuRE+nL7nTcWQUPwGruaPY8VtnWiOAQMkFUn98rfUdkV9+SmTNojb58feJHDYp+k8uOrMPo9WTf4gcuQvR0+lL7nQcGcVPwGruKHb81pnWCCBQYoHUH19zn89xhc6WFSJ1jSKnLxIZMnbXCnDRmX0YrZ78Q+TIXYieTl9yp+PIKH4CVnNHseO3zrRGAIGSCqT++NqKh0Xco2vuzs7go0TOWCRSN6iDPhed2YfR6sk/RI7chejp9CV3Oo6M4idgNXcUO37rTGsEECipQOXxtfqPnyzDZj2QrMKSmSJLPng56Jjzo8/ndC503A5w0ZnsMsQZ3erJP87cempD7kL0dPqSOx1HRvETsJo7ih2/daY1AgiUUGDTg3fK+lu/GX372qiHnpc+DY3JKLi7OE9d/uEXERx7i8iRl/W4LS46k1kGn1Gtnvx95ti5LbkL0dPpS+50HBnFT8Bq7ih2/NaZ1gggUDKB7Wtel1Xnj49eHjrsunlSP+7UZARcoePen+M+p+M+nzNhrsjoM3vdFhedySyFz6hWT/4+c6TYCdFKpi+5S8aVUXsXsJo7ih2SjQACCPQisPriM2Tbc09Koo+vtXtRaPT5nBPndvgigp52j2In++haPfmHyJG7ED2dvuROx5FR/ASs5o5ix2+daY0AAiUSSOXxtfYvCh0+XuQTD3f7+Zzu2LnozD6MVk/+IXLkLkRPpy+503FkFD8Bq7mj2PFbZ1ojgEBJBFJ5fO3py0WWzW4TdV9E4B5d8/jhotMDK6GmVk/+IRzkLkRPpy+503FkFD8Bq7mj2PFbZ1ojgEBJBBJ9fK2XF4X68HLR6aOVTFurJ/8QDXIXoqfTl9zpODKKn4DV3FHs+K0zrRFAoAQCiT6+5j6f496fU/kigk4vCvXh5aLTRyuZtlZP/iEa5C5ET6cvudNxZBQ/Aau5o9jxW2daI4BAwQVam5bJG5ecEX372ojbfiH9jz5Bb8adXxTqPp/TMLrm8bnorJlOraPVk38IALkL0dPpS+50HBnFT8Bq7ih2/NaZ1gggUHAB9zXTrctfkMazJ8vQy67Vm+2yW0We/uCdOb28KNRng1x0+mgl09bqyT9Eg9yF6On0JXc6joziJ2A1dxQ7futMawQQKLDAxntmydv3Xi99h+0vI+9frPPy0M4vCj1musgxM1QUuehUYQwaxOrJP2TS5C5ET6cvudNxZBQ/Aau5o9jxW2daI4BAQQXc42urJk2IZqf2+FoNLwr14eWi00crmbZWT/4hGuQuRE+nL7nTcWQUPwGruaPY8VtnWiOAQEEF1B9fa/+i0IGj2t6fM2Ssqh4XnaqcNQ1m9eRf02Q/6ETuQvR0+pI7HUdG8ROwmjuKHb91pjUCCBRQQP3xNfeiUPcOHXdnx/NFoT68XHT6aCXT1urJP0SD3IXo6fQldzqOjOInYDV3FDt+60xrBBAomID642uBLwr14eWi00crmbZWT/4hGuQuRE+nL7nTcWQUPwGruaPY8VtnWiOAQMEE1B5fc3dx3Ptz3NdLu5/x94kcNilRLS46E+WNNbjVk3+syfXQiNyF6On0JXc6joziJ2A1dxQ7futMawQQKJDA+tlXy6Yfz5G6Q46QkfMW1z6zzi8KPelhkRFtX3aQ5A8XnUnqxhvb6sk/3uy6b0XuQvR0+pI7HUdG8ROwmjuKHb91pjUCCBREYNuzT8jqSz4ZzWbk3EVSN+bI2ma2epHIrz7V9vmcwUe1fRFBwItCfXaCi04frWTaWj35h2iQuxA9nb7kTseRUfwErOaOYsdvnWmNAAIFENjRvEnc42vb166Svb90pQy+cFpts2r/otBRnxQ5ca5I3aDaxqqhFxedNaApd7F68g9hIHchejp9yZ2OI6P4CVjNHcWO3zrTGgEECiCg8via+3xO09w2DcUXhfrwctHpo5VMW6sn/xANcheip9OX3Ok4MoqfgNXcUez4rTOtEUDAuEDw42udXxR67OzEv4igJ3IuOrMPo9WTf4gcuQvR0+lL7nQcGcVPwGruKHb81pnWCCBgWCD48TX3RQS//JTIlhUiCb0o1IeXi04frWTaWj35h2iQuxA9nb7kTseRUfwErOaOYsdvnWmNAAKGBYIeX2v/olD3RQRnLEr18zndsXPRmX0YrZ78Q+TIXYieTl9yp+PIKH4CVnNHseO3zrRGAAGjApXH1/rUN8h+ty/w+/a1JTNFlsxom/mY80UmfPBZnYwtuOjMeAFExOrJP0SO3IXo6fQldzqOjOInYDV3FDt+60xrBBAwKOAeX1t51ljZsWWzDL3029J4zkXxZpHBi0Lj7VhbKy46fbSSaWv15B+iQe5C9HT6kjsdR0bxE7CaO4odv3WmNQIIGBRYe9V50rJ4ofQbe5zsd8eCeDNoXtH2/hz3OZ26RpGUXhQab+codnyckmxr9eQfYkKxE6Kn05fc6Tgyip+A1dxR7PitM60RQMCYQMviR2XtVRPFPb42ct5i6Tv8gOoz6PyiUPf+nCFjq/dLuQUXnSmDd7M5qyf/EDlyF6Kn05fc6Tgyip+A1dxR7PitM60RQMCQQE2Pr7kvInj8grZZZvCiUB9eLjp9tJJpa/XkH6JB7kL0dPqSOx1HRvETsJo7ih2/daY1AggYEvB+fK39i0I/eqnIcbNzPVsuOrNfHqsn/xA5cheip9OX3Ok4MoqfgNXcUez4rTOtEUDAiIDX42s5elGoDy8XnT5aybS1evIP0SB3IXo6fcmdjiOj+AlYzR3Fjt860xoBBAwIeD2+1v5Foe6LCE5flMvP53THzkVn9mG0evIPkSN3IXo6fcmdjiOj+AlYzR3Fjt860xoBBAwIVB5fq//4yTJs1gM97/GKh0Xco2vuzk5OXhTqw8tFp49WMm2tnvxDNMhdiJ5OX3Kn48gofgJWc0ex47fOtEYAgZwLbHrwTll/6zejb18b9dDz0qehsfs9zumLQn14uej00UqmrdWTf4gGuQvR0+lL7nQcGcVPwGruKHb81pnWCCCQY4Hta16XVeePj14eOuy6eVI/7tSue+vu4jx1uUjT3La/O/YWkSMvy/Gset41LjqzXzarJ/8QOXIXoqfTl9zpODKKn4DV3FHs+K0zrRFAIMcCqy8+Q7Y996T0+Pha5xeFTpgrMvrMHM+o913jojP7pbN68g+RI3chejp9yZ2OI6P4CVjNHcWO3zrTGgEEcipQ9fE190UEC0788PM5OX1RqA8vF50+Wsm0tXryD9EgdyF6On3JnY4jo/gJWM0dxY7fOtMaAQRyKFD18bX2LwodPl7kEw+L1A3K4Uz8domLTj+vJFpbPfmHWJC7ED2dvuROx5FR/ASs5o5ix2+daY0AAjkU6PXxNWMvCvXh5aLTRyuZtlZP/iEa5C5ET6cvudNxZBQ/Aau5o9jxW2daI4BAzgR6fHzNfRHBLz8lsmZR2x6Pv0/ksEk52/uw3eGiM8xPo7fVk3/I3MldiJ5OX3Kn48gofgJWc0ex47fOtEYAgRwJtDYtkzcuOSP69rURt/1C+h99QtveGX5RqA8vF50+Wsm0tXryD9EgdyF6On3JnY4jo/gJWM0dxY7fOtMaAQRyJOC+Zrp1+QvSePZkGXrZtW17ZvxFoT68XHT6aCXT1urJP0SD3IXo6fQldzqOjOInYDV3FDt+60xrBBDIicDGe2bJ2/deL32H7S8j71/c9vLQZbeKPP3BO3PGnC9y3OxCfBFBT+RcdGYfRqsn/xA5cheip9OX3Ok4MoqfgNXcUez4rTOtEUAgBwLu8bVVkyZEexI9vvbRjxbmRaE+vFx0+mgl09bqyT9Eg9yF6On0JXc6joziJ2A1dxQ7futMawQQyIFAh8fXvnpl2/tz3Od06hpFjL8o1IeXi04frWTaWj35h2iQuxA9nb7kTseRUfwErOaOYsdvnWmNAAIZC7R/fO2AW2+X3f799LYXhQ4c1fb+nCFjM97D9DbPRWd61j1tyerJP0SO3IXo6fQldzqOjOInYDV3FDt+60xrBBDIUKD942sHzJgie6z44EsJCvSiUB9eLjp9tJJpa/XkH6JB7kL0dPqSOx1HRvETsJo7ih2/daY1AghkKFB5fG3EFw+W/n1/07Yn7osI3KNrJfzhojP7Rbd68g+RI3chejp9yZ2OI6P4CVjNHcWO3zrTGgEEMhJYP/tqaX74Lhlxyg7Zc9Cmtr0o4ItCfXi56PTRSqat1ZN/iAa5C9HT6UvudBwZxU/Aau4odvzWmdYIIJCBwLZnn5AN15wmf3TCFtlz8PttX0Rw+qJSfT6nO3YuOjMIY6dNWj35h8iRuxA9nb7kTseRUfwErOaOYsdvnWmNAAIpC+xo3iRvXX6M/NHY16RP3U6RwUe1fRFBw+iU9yR/m+OiM/s1sXryD5EjdyF6On3JnY4jo/gJWM0dxY7fOtMaAQRSFmi57SSpr/u3tq2W4EWhPrxcdPpoJdPW6sk/RIPchejp9CV3Oo6M4idgNXcUO37rTGsEEEhRYPvPTpG+Gx6Ltvj+6Cmy+0l3prj1/G+Ki87s18jqyT9EjtyF6On0JXc6joziJ2A1dxQ7futMawQQSEOg9R3Z+fA42e2dZbKjdTfZ2u88GXjh/Wls2dQ2uOjMfrmsnvxD5MhdiJ5OX3Kn48gofgJWc0ex47fOtEYAgaQFNiwVWXBi9KLQ7Vv6yIZXxsq+dyxJeqsmx+eiM/tls3ryD5EjdyF6On3JnY4jo/gJWM0dxY7fOtMaAQSSFHh5rsjTl0eFznsbdpfVv9xL9rv7cakbc2SSWzU7Nhed2S+d1ZN/iBy5C9HT6UvudBwZxU/Aau4odvzWmdYIIJCUgCtyls2ORm9eOVDW/bpOhl76bWk856Kktmh+XC46s19Cqyf/EDlyF6Kn05fc6Tgyip+A1dxR7PitM60RQEBboPUdkUUXiKx4OBp507rjZP3C30m/scfJfncs0N5aocbjojP75bR68g+RI3chejp9yZ2OI6P4CVjNHcWO3zrTGgEENAXc53NcoeP+t65R3h12lbzxrRukT32DjJy3WPoOP0Bza4Ubi4vO7JfU6sk/RI7chejp9CV3Oo6M4idgNXcUO37rTGsEENASWL1I5Fefij6f414UuuOE78vKiWfIji2beXwtpjEXnTGhEmxm9eQfQkLuQvR0+pI7HUdG8ROwmjuKHb91pjUCCGgIuC8iePyCtpFGfVLkxLmy9pqvScvihTy+5uHLRacHVkJNrZ78QzjIXYieTl9yp+PIKH4CVnNHseO3zrRGAIFQAffYWtPctlGOmS5yzAxpWfyorL1qIo+vedpy0ekJlkBzqyf/EApyF6Kn05fc6Tgyip+A1dxR7PitM60RQKBWAfe4mnt/zgefz5FjZ4scNkl2NG+SlWeN5fG1Gly56KwBTbmL1ZN/CAO5C9HT6UvudBwZxU/Aau4odvzWmdYIIFCLgCtwfvkpkS0roi8ikNMXiQwZG4209qrzeHytFlMR4aKzRjjFblZP/iEE5C5ET6cvudNxZBQ/Aau5o9jxW2daI4CAr0C7F4W6LyKQMxaJ1A2KRml+dL6s+87XosfXRj30vPRpaPQdvdTtuejMfvmtnvxD5MhdiJ5OX3Kn48gofgJWc0ex47fOtEYAAR+BJTNFlsxo6zHmfJEJH3xWR0S2r3ldVp0/Pnp8bdh186R+3Kk+I9OWOzu5yIDVk38IHsVOiJ5OX3Kn48gofgJWc0ex47fOtEYAgTgCnV4UKsfeInLkZR16rr74DNn23JNS//GTZdisB+KMSptOAlx0Zh8Jqyf/EDlyF6Kn05fc6Tgyip+A1dxR7PitM60RQKCaQPOKtvfnVL6I4KSHRUZM6NBr04N3yvpbv8nja9Usq/w9F52BgArdrZ78Q6ZO7kL0dPqSOx1HRvETsJo7ih2/daY1Agj0JtDpRaHu/TmVLyKodOPxNb0IcdGpZ1nrSFZP/rXO1/UjdyF6On3JnY4jo/gJWM0dxY7fOtMaAQR6EujmRaGVLyJo34XH1/QixEWnnmWtI1k9+dc6X4qdEDm9vuROz5KR4gtYzR3FTvw1piUCCPQk0P5FoR+9VOS42d225PE13QhR7Oh61jKa1ZN/LXOt9CF3IXo6fcmdjiOj+AlYzR3Fjt860xoBBNoLuC8icO/PWeO+TrpRKi8K7Q6Jx9f0o8NFp76p74hWT/6+82zfntyF6On0JXc6joziJ2A1dxQ7futMawQQqAj08qLQ7pDc10y3Ln9BGs+eLEMvuxZHBQEuOhUQA4ewevIPmTa5C9HT6UvudBwZxU/Aau4odvzWmdYIIOAEVjws4h5dc3d2Or0otDugjffMkrfvvV76DttfRt6/mJeHKqWIi04lyIBhrJ78A6bMFxSE4Cn1JXdKkAzjJWA1dxQ7XstMYwQQkM4vCnWfz6kb1CNMa9MyWTWp7aunR9z2C+l/9AkgKglQ7ChBBgxj9eQfMGWKnRA8pb7kTgmSYbwErOaOYsdrmWmMQIkF3F2cpy4XaZrbhtDNi0K70+HxteQyQ7GTnG3cka2e/OPOr7t25C5ET6cvudNxZBQ/Aau5o9jxW2daI1BOgc4vCp0wV2T0mVUteHytKlFQAy46g/hUOls9+YdMntyF6On0JXc6joziJ2A1dxQ7futMawTKJ+C+iGDBiR9+PqebF4V2h8Lja8lHhYvO5I2rbcHqyb/avHr7e3IXoqfTl9zpODKKn4DV3FHs+K0zrREopoC7c9Mwuuvc2r8odPh4kU883Ovnc9oPwONryUeFi87kjattwerJv9q8KHZChJLvS+6SN2YLXQWs5o5ihzQjUFaB1Ysk+rIB946cys/wCSLHTBcZMUHk6ctFln3wctBeXhTaHV/l8bW6Q46Q/W5fwLevJZQxip2EYD2GtXry95hil6bkLkRPpy+503FkFD8Bq7mj2PFbZ1ojUAyBpy4TeeHWnudSv79Iy+/b/n78fSKHTYo9723PPiGrL/lk1H7k3EVSN+bI2H1p6CfARaefVxKtrZ78QyzIXYieTl9yp+PIKH4CVnNHseO3zrRGwL5A+0fTeptN3wEin3xSZMjY2HPe0bxJ3ONr29eukr2/dKUMvnBa7L409BfgotPfTLuH1ZN/iAO5C9HT6UvudBwZxU/Aau4odvzWmdYI2BZwXx89/8C2Lxuo9lPXKDIpRrt246yffbVs+vEccY+vjZy3uNoW+PtAAS46AwEVuls9+YdMndyF6On0JXc6joziJ2A1dxQ7futMawRsC7jP6TxyYvw5nPbrts/vxPjh8bUYSMpNuOhUBq1hOKsn/xqmuqsLuQvR0+lL7nQcGcVPwGruKHb81pnWCNgWePJrIi/eFn8OMV8cyuNr8Uk1W3LRqalZ21hWT/61zbatF7kL0dPpS+50HBnFT8Bq7ih2/NaZ1gjYEFjzuIj7Omn3f+5ujvvfLStEdorIbh5TiPnlBDy+5mGq2JSLTkXMGoeyevKvcboUOyFwin3JnSImQ8UWsJo7ip3YS0xDBHIm4D53s+H57ouannZ1rzEim5viT+Ss56p+QQGPr8Xn1G5JsaMt6j+e1ZO//0w/7EHuQvR0+pI7HUdG8ROwmjuKHb91pjUC6QtUipr1S9vuzrj/3bC09y8ZcC8ArRskMnRsW7HiXhha+Va1n44V2fh89XkMPkrkM0t7bdf+8bWhl35bGs+5qPq4tFAT4KJTjbLmgaye/GueMI+xhdCp9SV3apQM5CFgNXcUOx6LTFMEEhWotahxhYz7P/dC0Mp/97ajrlD62cd6n4r7JrbTF1W9q7P2qvOkZfFC6Tf2ONnvjgWJ8jB4VwGKnexTYfXkHyJH7kL0dPqSOx1HRvETsJo7ih2/daY1AuEC0ednVn74WRr3/8e5U+Nb1PS2p+5zPIsmte1H55+Bo0QmzK36LWwtix+VtVdNlD71DdHXTPcdfkC4DSN4CXDR6cWVSGOrJ/8QDHIXoqfTl9zpODKKn4DV3FHs+K0zrRGIL9BdUbNmUc/93d0U96hZ+8fO4typib9HHVu6O0nuBaOu0HL7WnnU7bBJbY/A9fLjHl9bedZY2bFls/D4Wq0LEN6Pi85ww9ARrJ78Q+ZN7kL0dPqSOx1HRvETsJo7ih2/daY1Al0FNIoa99maKgVGnuh5fC0fq8FFZ/brYPXkHyJH7kL0dPqSOx1HRvETsJo7ih2/daZ1mQWiOyAr2+6EVO6GuP/t6ae7OzXGiprupsbja/k5CLjozH4trJ78Q+TIXYieTl9yp+PIKH4CVnNHseO3zrQug4BvUeM+4+IeARsxQWTgB18W4P67gD88vpavReWiM/v1sHryD5EjdyF6On3JnY4jo/gJWM0dxY7fOtO6SALtX7wZ505NiYqanpaZx9fydQBw0Zn9elg9+YfIkbsQPZ2+5E7HkVH8BKzmjmLHb51pbVGgfVHjvoUs+ozNip5n4t4v4+7UuEfOCn6nxmc5mx+dL+u+87Xo29dGPfS89Glo9OlO2wQEuOhMANVzSKsnf89pdmhO7kL0dPqSOx1HRvETsJo7ih2/daZ1ngVCiprOL97M8zwz2Lfta16XVeePj759bdh186R+3KkZ7AWb7CzARWf2mbB68g+RI3chejp9yZ2OI6P4CVjNHcWO3zrTOmuBWl682f5ODUVNTSu4+uIzZNtzT0r9x0+WYbMeqGkMOukLcNGpb+o7otWTv+8827cndyF6On3JnY4jo/gJWM0dxY7fOtM6LYFaiprh49seP3P/N3yCyJ6D2t5Zw0+QwKYH75T1t36Tx9eCFJPpzEVnMq4+o1o9+fvMsXNbcheip9OX3Ok4MoqfgNXcUez4rTOttQUq76hZv7TtczTuf92XBbhip6efzkVNki/e1J6vsfF4fC3fC8ZFZ/brY/XkHyJH7kL0dPqSOx1HRvETsJo7ih2/daZ1rQK1vniz/Z0aippa9Wvux+NrNdOl0pGLzlSYe92I1ZN/iBy5C9HT6UvudBwZxU/Aau4odvzWmdbVBGotatp/lqYAL96sxmTh73l8Lf+rxEVn9mtk9eQfIkfuQvR0+pI7HUdG8ROwmjuKHb91pnVFoPOLN997R2TNop596hrbPj9DUWMiQzy+ZmKZhIvO7NfJ6sk/RI7chejp9CV3Oo6M4idgNXcUO37rXL7WnYsad+fG/VlPP929eJM7NeZy475munX5C9J49mQZetm15va/LDvMRWf2K2315B8iR+5C9HT6kjsdR0bxE7CaO4odv3VOtnXlG8iGHCVSNyjZbXUeXaOoGTEh3X1ma4kIbLxnlrx97/XSd9j+MvL+xbw8NBFlnUG56NRxDBnF6sk/ZM7kLkRPpy+503FkFD8Bq7mj2PFb52Rar3hY5KnL276NrPIzcLTIcbeIjD5Td5u+L97s7k4NRY3umuRotNamZbJqUlvROuK2X0j/o0/I0d6xK50FuOjMPhNWT/4hcuQuRE+nL7nTcWQUPwGruaPY8Vtn/daLJok03d/zuGMmiUy4z3+7vkUNL970Ny5Aj23PPiEt//mYuCKnbsyR0vLEv8r2N1bw+JqRteWiM/uFsnryD5EjdyF6On3JnY4jo/gJWM0dxY7fOuu2XjZb5OnLq4957C0iR17WtV37F2+6/169SCT6NrR2d4g696Koqe5dkhbrZ18tm348p8tsdxswUEb//Lc8vmYgB1x0Zr9IVk/+IXLkLkRPpy+503FkFD8Bq7mj2PFbZ73WrjiZf2DvL8+sbM19k9lf/EBk0yu1vXiz/Teg6c2AkQwLtCx+VNZeNbHHGQy7bp7UjzvV8AzLsetcdGa/zlZP/iFy5C5ET6cvudNxZBQ/Aau5o9jxW2e91u4uzCMnxh9vp4js1rX5joaxsrNuuOzcc5js2OvoXf8df2BallHgrVuultZXXuhx6v3GHif73bGgjDSm5sxFZ/bLZfXkHyJH7kL0dPqSOx1HRvETsJo7ih2/ddZrvWSGyJKZscfbvqWPbFu7h/xhSx95d+0e4v5/99/8IJCUwMFPbUhqaMZVEuCiUwkyYBirJ/+AKfN+pxA8pb7kTgmSYbwErOaucMWOlZP/aYMXyIwD4xc7S//rMFm1cphXKLNqfPSYhqw2ndl2n21qzmzbtWz40G3/I3vs3N5j17f22Ecu+cgDtQydWR+rv4RDwKz8vguZY977kru8r1Ax94/cFXNd8z4rq7mj2MkoWWP6vyzzD/9C7K2f+9IPpGnbYbHbZ9nQ6sEQYmbtovOrq26Q8e/8W49TfnzQX8kdI78RQpJ6X3KXOjkbFBFyRwyyECB3WaizTau5o9jJMLtzxkyWYxqWVN2DJc3HyOSmrt+aVbVjRg2sHgwhXNaKnQHbt8jtL39RBuzY2mXaW/sMkIsPe0C29h0YQpJ6X3KXOjkbpNghAxkJ8PsuI/iSb9Zq7ih2Mgzu8LrV8sPDz5WBu2/pcS+2vD9QPv/SfFnTOiLDPfXbtNWDwW+WHVtbK3bc3v9R61q5aNWNcsTW3+6azIsD/ljuHDlV3qqz8chk+1UgdyEJpm+tAuSuVjn6hQiQuxA9+tYqYDV3FDu1rrhSP/c424zRM2XMgKYuIzZtHSMzVkw38/haZQJWD4aQJbVY7FTm6+7yjH73VVnR72Bzd3ModqrfGQ7JNX2rC/D7rroRLfQFyJ2+KSNWF7CaO4qd6mubSgv3hQWHDWiKih5X5Ly8dYw8svH0VLatvRGrB0OIg+ViJ2TeeepL7vK0GuXZF3JXnrXO00zJXZ5Wozz7YjV3FDvlyWhqM7V6MIQAUeyE6On0JXc6joziJ0Du/LxorSNA7nQcGcVPwGruKHb81pnWMQSsHgwxptZjE4qdED2dvuROx5FR/ATInZ8XrXUEyJ2OI6P4HeLEuQAAGGNJREFUCVjNHcWO3zrTOoaA1YMhxtQodkKQEu5L7hIGZvhuBcgdwchCgNxloc42reaOYofsqgtYPRhCILizE6Kn05fc6Tgyip8AufPzorWOALnTcWQUPwGruaPY8VtnWscQsHowxJgad3ZCkBLuS+4SBmZ47ux8IMA/7mR/MPD7Lvs1KOMeWM0dxU4Z05rwnK0eDCEsnPxD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0ex47fOtI4hYPVgiDE17uyEICXcl9wlDMzw3Nnhzk5ujgJ+3+VmKUq1I1ZzR7FTqpimM1mrB0OIDnd2QvR0+pI7HUdG8RMgd35etNYRIHc6joziJ2A1dxQ7futM6xgCVg+GGFPjzk4IUsJ9yV3CwAzPnR3u7OTmKOD3XW6WolQ7YjV3FDulimk6k7V6MITocGcnRE+nL7nTcWQUPwFy5+dFax0BcqfjyCh+AlZzR7Hjt860jiFg9WCIMTXu7IQgJdyX3CUMzPDc2eHOTm6OAn7f5WYpSrUjVnNHsVOqmKYzWasHQ4gOd3ZC9HT6kjsdR0bxEyB3fl601hEgdzqOjOInYDV3FDt+60zrGAJWD4YYU+POTghSwn3JXcLADM+dHe7s5OYo4PddbpaiVDtiNXcUO6WKaTqTtXowhOhwZydET6cvudNxZBQ/AXLn50VrHQFyp+PIKH4CVnNHseO3zrSOIWD1YIgxNe7shCAl3JfcJQzM8NzZ4c5Obo4Cft/lZilKtSNWc0exU6qYpjNZqwdDiA53dkL0dPqSOx1HRvETIHd+XrTWESB3Oo6M4idgNXcUO37rTOsYAlYPhhhT485OCFLCfcldwsAMz50d7uzk5ijg911ulqJUO2I1dxQ7pYppOpO1ejCE6HBnJ0RPpy+503FkFD8BcufnRWsdAXKn48gofgJWc1e4Ysdv2WiNAAIIIIAAAggggAACRRWg2CnqyjIvBBBAAAEEEEAAAQRKLkCxU/IAMH0EEEAAAQQQQAABBIoqQLFT1JVlXggggAACCCCAAAIIlFyAYqfkAWD6CCCAAAIIIIAAAggUVYBip6gry7wQQAABBBBAAAEEECi5AMVOyQPA9BFAAAEEEEAAAQQQKKoAxU5RV5Z5IYAAAggggAACCCBQcgGKnZIHgOkjgAACCCCAAAIIIFBUAYqdoq4s80IAAQQQQAABBBBAoOQCFDslDwDTRwABBBBAAAEEEECgqAIUOwmt7BtvvCHf+c535N///d9l0KBBcsEFF8ikSZOkX79+0Rabm5vlH//xH+WBBx6I/uxv//Zv5bzzzpO+fft22KOWlha5+uqr5dxzz5U/+7M/2/V3b7/9ttx2220yf/58GTFihFx88cVyxhlndOmf0PQYNqcCSeeu/bR//etfy+233y533323DB48OKci7FYaAknn7sUXX4x+h27YsGHXdCZPnixXXnllGtNjGzkVSDp37jx97733yty5c+Xdd9+Vk046Kcrcfvvtl1MRdisNgSRz91//9V/R9V7nH3edd99998khhxySxhQLtw2KnQSW9J133pHLL79cPvGJT8hnPvMZcf//NddcI8cdd5x88YtflO3bt0eFzs6dO6MiZcuWLfLtb39bxo0bJ5/+9Kc7FDSuYPr5z38eFTWVYqe1tVW+9a1vRReYl1xyiaxbt06uuuoq+Zu/+RsZP358AjNiSAsCSeeuvcGbb74pX/va16Is33PPPRQ7FgKS0D6mkbvHHntMNm3aJJ/73OcSmgXDWhNIOnfud9t3v/tdcf+w6M7fAwYMiM7D//3f/y033HCD1NfXWyNjfxUEks5d512sXO8NHTo0ut7r/A/iClMqxRAUOwks8zPPPCPf+973ov/ba6+9oi24fwX/l3/5F7n22mtl/fr18o1vfCMqcCpVuqvmXdV+4403ysCBA+Xpp5+Wb37zmzJhwoTov6dPn76r2Pnf//3f6G7P9ddfLyNHjozGd//tDoKvf/3rCcyIIS0IJJ27ioG7CHB3c9566y15/vnnKXYshCPBfUwjd+4fh9w/Bo0dOzbBmTC0JYGkc/e73/0uOp/efPPN8pGPfMQSDfuaoEDSueu86wsXLpSf/OQncsstt0RPCfFTmwDFTm1u3r3c42pLly6NHm1btmxZVNTcddddu8L7yiuvRMWN+xcjV8D89re/jQqlhoaG6I7NtGnTOjzGVtkBd3fotddei/pedtll3bbx3lk6FEYgidw999xz8qtf/Uo+/vGPRznmzk5h4qI2Ec3cbd26NfqHIfdI0RNPPBHto3uErf1jwWo7zkCmBTRz5+4muv+77rrrors6/CDQk4Bm7tpvw/2DovuIw5QpU3hqJzB+FDuBgHG6u0d+Lr300ugEfeKJJ4q7i/OjH/0ousvTv3//aAj3LPoVV1wRFS3tn8ncuHGjXHjhhd0WO9u2bYseZ/uP//gPOf3006ODonInKc5+0abYAknkzl1wzpo1KyrA165dG/03xU6xc+Q7O+3cuZy5vJ199tlyzjnniCt+3O+90aNHy1e/+lUe6/BdoIK2186d+9f0l156SY444giZPXt2dI52n6VwjxLtvffeBVVkWr4C2rlrv/0FCxZEBTePTfquStf2FDvhhr2O4D5P4x5Z+9jHPrbreUutYqeyYfdY0Q9+8ANxH+KdOXPmrgIq4akxfI4Fksidu4vo/gVryJAhcsopp0RFO8VOjkOQwa4lkbvuptHU1BT9w9BNN92061HeDKbLJnMikETuXLHj7ly7wvov//Ivxf3jovtSIPcZHs6zOVn4jHcjidxVpuS+nMpdO5588snRP2bzEyZAsRPm12vvVatWydSpU+X444+PbkPW1dVF7d0zn9UeY6sM3NudnfYbd9vq/DmgBKfG0DkWSCp3L7/8sjz44INRztwdSYqdHIcgg11LKnfdTaWnO+EZTJtNZiyQVO4qd3b+7u/+btfdQ86zGS92jjafVO4qU3T/eP33f//3cuutt/IPOgrrTrGjgNjdEMuXL4++kc3d9naPX7T/Bo3ufmF2/oKC3ood99kf9y/q7l+Z3L+yu5/On/lJaFoMm3OBJHPnTv7uW/86//CVmDkPRQq7l2Tu3D8OuS9gufPOO3f9vnMXAu4xYPfh8X333TeFGbKJPAokmTt3nv3pT38afRNb5R8q3XnW/Q50jxUdeOCBeSRhn1IQSDJ3ld1338K7ePHiDh93SGFqhd0ExU4CS+tubbpvcTnzzDPlrLPOkt12263DVipfPf3ee+9Fn+WpfAC381dPu07d3dlxn5tw/7r+53/+51ExVXmG/YADDuCrCRNYTytDJp27zg7c2bGSjGT3M+ncVb7q9S/+4i+iz+xs3rxZ/uEf/kGOPvpomThxYpffr8nOltHzIpB07txja+6LMf7kT/4keoyo8hibe7yofQGUFw/2Ix2BpHNXmYX7Bx73zbzuc4n8hAtQ7IQbdhnBVeTu8bXOP0cdddSuD3PHfaloT4+xuQ/FuW+J+dd//dfoSwk6v7Q0gWkxZM4F0shdewKKnZwHIqXdSyN37iV+7uTvvgXQ/b5zjwV/4Qtf2PUv7ilNlc3kSCCN3LnP57gXJ//sZz+LZu7+8dK9G48vKMhREFLelTRy5wpr93oR927Gz372synPsJibo9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UOyUPgIAIIAAAggggAACCCBQTAGKnWKuK7NCAAEEEEAAAQQQQKD0AhQ7pY8AAAgggAACCCCAAAIIFFOAYqeY68qsEEAAAQQQQAABBBAovQDFTukjAAACCCCAAAIIIIAAAsUUoNgp5royKwQQQAABBBBAAAEESi9AsVP6CACAAAIIIIAAAggggEAxBSh2irmuzAoBBBBAAAEEEEAAgdIL/H9J/ZRPjLFKBw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8657121" cy="86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702365" y="848139"/>
            <a:ext cx="108800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Useful links</a:t>
            </a:r>
          </a:p>
          <a:p>
            <a:endParaRPr lang="en-SG" dirty="0"/>
          </a:p>
          <a:p>
            <a:r>
              <a:rPr lang="en-SG" dirty="0">
                <a:hlinkClick r:id="rId2"/>
              </a:rPr>
              <a:t>https://www.youtube.com/watch?v=g-iNp0xcY44&amp;rel=0&amp;utm_source=transactional&amp;utm_medium=email&amp;utm_campaign=Transactional-Publish-success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3"/>
              </a:rPr>
              <a:t>http://www.stjobs.sg/partners/nuscareerfair2017/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4"/>
              </a:rPr>
              <a:t>http://www.stjobs.sg/partners/nuscareerfair2016/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5"/>
              </a:rPr>
              <a:t>https://www.topuniversities.com/university-rankings/world-university-rankings/2016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82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231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SAT – Skill Analysis Tool</vt:lpstr>
      <vt:lpstr>Problem Statement</vt:lpstr>
      <vt:lpstr>Solution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– Skill Analysis Tool</dc:title>
  <dc:creator>vishnu kumar</dc:creator>
  <cp:lastModifiedBy>vishnu kumar</cp:lastModifiedBy>
  <cp:revision>16</cp:revision>
  <dcterms:created xsi:type="dcterms:W3CDTF">2017-02-05T04:32:49Z</dcterms:created>
  <dcterms:modified xsi:type="dcterms:W3CDTF">2017-02-05T07:28:26Z</dcterms:modified>
</cp:coreProperties>
</file>