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3" r:id="rId2"/>
  </p:sldMasterIdLst>
  <p:notesMasterIdLst>
    <p:notesMasterId r:id="rId5"/>
  </p:notesMasterIdLst>
  <p:handoutMasterIdLst>
    <p:handoutMasterId r:id="rId6"/>
  </p:handoutMasterIdLst>
  <p:sldIdLst>
    <p:sldId id="262" r:id="rId3"/>
    <p:sldId id="2449" r:id="rId4"/>
  </p:sldIdLst>
  <p:sldSz cx="9144000" cy="6858000" type="screen4x3"/>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2880" userDrawn="1">
          <p15:clr>
            <a:srgbClr val="A4A3A4"/>
          </p15:clr>
        </p15:guide>
        <p15:guide id="3" pos="68" userDrawn="1">
          <p15:clr>
            <a:srgbClr val="A4A3A4"/>
          </p15:clr>
        </p15:guide>
        <p15:guide id="4" pos="5692" userDrawn="1">
          <p15:clr>
            <a:srgbClr val="A4A3A4"/>
          </p15:clr>
        </p15:guide>
        <p15:guide id="6" orient="horz" pos="754" userDrawn="1">
          <p15:clr>
            <a:srgbClr val="A4A3A4"/>
          </p15:clr>
        </p15:guide>
        <p15:guide id="7" orient="horz" pos="39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辻元 宏則" initials="辻元" lastIdx="1" clrIdx="0">
    <p:extLst>
      <p:ext uri="{19B8F6BF-5375-455C-9EA6-DF929625EA0E}">
        <p15:presenceInfo xmlns:p15="http://schemas.microsoft.com/office/powerpoint/2012/main" userId="S::tsujimoto@tsuzuki.co.jp::7ad3387f-04b7-4adb-957e-c849029be4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D99694"/>
    <a:srgbClr val="73B8E2"/>
    <a:srgbClr val="86BC25"/>
    <a:srgbClr val="FFFFDD"/>
    <a:srgbClr val="92D050"/>
    <a:srgbClr val="ABCDEE"/>
    <a:srgbClr val="CCECFF"/>
    <a:srgbClr val="FF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5" autoAdjust="0"/>
    <p:restoredTop sz="74457" autoAdjust="0"/>
  </p:normalViewPr>
  <p:slideViewPr>
    <p:cSldViewPr>
      <p:cViewPr varScale="1">
        <p:scale>
          <a:sx n="94" d="100"/>
          <a:sy n="94" d="100"/>
        </p:scale>
        <p:origin x="1042" y="72"/>
      </p:cViewPr>
      <p:guideLst>
        <p:guide orient="horz" pos="2251"/>
        <p:guide pos="2880"/>
        <p:guide pos="68"/>
        <p:guide pos="5692"/>
        <p:guide orient="horz" pos="754"/>
        <p:guide orient="horz" pos="3974"/>
      </p:guideLst>
    </p:cSldViewPr>
  </p:slideViewPr>
  <p:notesTextViewPr>
    <p:cViewPr>
      <p:scale>
        <a:sx n="3" d="2"/>
        <a:sy n="3" d="2"/>
      </p:scale>
      <p:origin x="0" y="0"/>
    </p:cViewPr>
  </p:notesTextViewPr>
  <p:sorterViewPr>
    <p:cViewPr>
      <p:scale>
        <a:sx n="150" d="100"/>
        <a:sy n="150" d="100"/>
      </p:scale>
      <p:origin x="0" y="-120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9687" cy="497367"/>
          </a:xfrm>
          <a:prstGeom prst="rect">
            <a:avLst/>
          </a:prstGeom>
        </p:spPr>
        <p:txBody>
          <a:bodyPr vert="horz" lIns="92213" tIns="46107" rIns="92213" bIns="46107"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54322" y="2"/>
            <a:ext cx="2949686" cy="497367"/>
          </a:xfrm>
          <a:prstGeom prst="rect">
            <a:avLst/>
          </a:prstGeom>
        </p:spPr>
        <p:txBody>
          <a:bodyPr vert="horz" lIns="92213" tIns="46107" rIns="92213" bIns="46107" rtlCol="0"/>
          <a:lstStyle>
            <a:lvl1pPr algn="r">
              <a:defRPr sz="1200"/>
            </a:lvl1pPr>
          </a:lstStyle>
          <a:p>
            <a:fld id="{480D6CAF-52DD-4933-B3DB-1AA4C3E30054}" type="datetimeFigureOut">
              <a:rPr kumimoji="1" lang="ja-JP" altLang="en-US" smtClean="0"/>
              <a:t>2020/9/29</a:t>
            </a:fld>
            <a:endParaRPr kumimoji="1" lang="ja-JP" altLang="en-US" dirty="0"/>
          </a:p>
        </p:txBody>
      </p:sp>
      <p:sp>
        <p:nvSpPr>
          <p:cNvPr id="4" name="フッター プレースホルダー 3"/>
          <p:cNvSpPr>
            <a:spLocks noGrp="1"/>
          </p:cNvSpPr>
          <p:nvPr>
            <p:ph type="ftr" sz="quarter" idx="2"/>
          </p:nvPr>
        </p:nvSpPr>
        <p:spPr>
          <a:xfrm>
            <a:off x="2" y="9440372"/>
            <a:ext cx="2949687" cy="497366"/>
          </a:xfrm>
          <a:prstGeom prst="rect">
            <a:avLst/>
          </a:prstGeom>
        </p:spPr>
        <p:txBody>
          <a:bodyPr vert="horz" lIns="92213" tIns="46107" rIns="92213" bIns="46107"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54322" y="9440372"/>
            <a:ext cx="2949686" cy="497366"/>
          </a:xfrm>
          <a:prstGeom prst="rect">
            <a:avLst/>
          </a:prstGeom>
        </p:spPr>
        <p:txBody>
          <a:bodyPr vert="horz" lIns="92213" tIns="46107" rIns="92213" bIns="46107" rtlCol="0" anchor="b"/>
          <a:lstStyle>
            <a:lvl1pPr algn="r">
              <a:defRPr sz="1200"/>
            </a:lvl1pPr>
          </a:lstStyle>
          <a:p>
            <a:fld id="{6B735CE3-15C0-475C-BCAB-A17CA4CF7653}" type="slidenum">
              <a:rPr kumimoji="1" lang="ja-JP" altLang="en-US" smtClean="0"/>
              <a:t>‹#›</a:t>
            </a:fld>
            <a:endParaRPr kumimoji="1" lang="ja-JP" altLang="en-US" dirty="0"/>
          </a:p>
        </p:txBody>
      </p:sp>
    </p:spTree>
    <p:extLst>
      <p:ext uri="{BB962C8B-B14F-4D97-AF65-F5344CB8AC3E}">
        <p14:creationId xmlns:p14="http://schemas.microsoft.com/office/powerpoint/2010/main" val="49362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099" cy="496967"/>
          </a:xfrm>
          <a:prstGeom prst="rect">
            <a:avLst/>
          </a:prstGeom>
        </p:spPr>
        <p:txBody>
          <a:bodyPr vert="horz" lIns="92213" tIns="46107" rIns="92213" bIns="46107"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4940" y="1"/>
            <a:ext cx="2949099" cy="496967"/>
          </a:xfrm>
          <a:prstGeom prst="rect">
            <a:avLst/>
          </a:prstGeom>
        </p:spPr>
        <p:txBody>
          <a:bodyPr vert="horz" lIns="92213" tIns="46107" rIns="92213" bIns="46107" rtlCol="0"/>
          <a:lstStyle>
            <a:lvl1pPr algn="r">
              <a:defRPr sz="1200"/>
            </a:lvl1pPr>
          </a:lstStyle>
          <a:p>
            <a:fld id="{2F9E7DBA-058F-437F-A215-770EFD4C98F0}" type="datetimeFigureOut">
              <a:rPr kumimoji="1" lang="ja-JP" altLang="en-US" smtClean="0"/>
              <a:t>2020/9/29</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70463" cy="3729037"/>
          </a:xfrm>
          <a:prstGeom prst="rect">
            <a:avLst/>
          </a:prstGeom>
          <a:noFill/>
          <a:ln w="12700">
            <a:solidFill>
              <a:prstClr val="black"/>
            </a:solidFill>
          </a:ln>
        </p:spPr>
        <p:txBody>
          <a:bodyPr vert="horz" lIns="92213" tIns="46107" rIns="92213" bIns="46107" rtlCol="0" anchor="ctr"/>
          <a:lstStyle/>
          <a:p>
            <a:endParaRPr lang="ja-JP" altLang="en-US" dirty="0"/>
          </a:p>
        </p:txBody>
      </p:sp>
      <p:sp>
        <p:nvSpPr>
          <p:cNvPr id="5" name="ノート プレースホルダー 4"/>
          <p:cNvSpPr>
            <a:spLocks noGrp="1"/>
          </p:cNvSpPr>
          <p:nvPr>
            <p:ph type="body" sz="quarter" idx="3"/>
          </p:nvPr>
        </p:nvSpPr>
        <p:spPr>
          <a:xfrm>
            <a:off x="680562" y="4721187"/>
            <a:ext cx="5444490" cy="4472702"/>
          </a:xfrm>
          <a:prstGeom prst="rect">
            <a:avLst/>
          </a:prstGeom>
        </p:spPr>
        <p:txBody>
          <a:bodyPr vert="horz" lIns="92213" tIns="46107" rIns="92213" bIns="4610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7"/>
            <a:ext cx="2949099" cy="496967"/>
          </a:xfrm>
          <a:prstGeom prst="rect">
            <a:avLst/>
          </a:prstGeom>
        </p:spPr>
        <p:txBody>
          <a:bodyPr vert="horz" lIns="92213" tIns="46107" rIns="92213" bIns="46107"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4940" y="9440647"/>
            <a:ext cx="2949099" cy="496967"/>
          </a:xfrm>
          <a:prstGeom prst="rect">
            <a:avLst/>
          </a:prstGeom>
        </p:spPr>
        <p:txBody>
          <a:bodyPr vert="horz" lIns="92213" tIns="46107" rIns="92213" bIns="46107" rtlCol="0" anchor="b"/>
          <a:lstStyle>
            <a:lvl1pPr algn="r">
              <a:defRPr sz="1200"/>
            </a:lvl1pPr>
          </a:lstStyle>
          <a:p>
            <a:fld id="{3BA1B252-B1AE-42F0-BD90-03F996D3B30E}" type="slidenum">
              <a:rPr kumimoji="1" lang="ja-JP" altLang="en-US" smtClean="0"/>
              <a:t>‹#›</a:t>
            </a:fld>
            <a:endParaRPr kumimoji="1" lang="ja-JP" altLang="en-US" dirty="0"/>
          </a:p>
        </p:txBody>
      </p:sp>
    </p:spTree>
    <p:extLst>
      <p:ext uri="{BB962C8B-B14F-4D97-AF65-F5344CB8AC3E}">
        <p14:creationId xmlns:p14="http://schemas.microsoft.com/office/powerpoint/2010/main" val="31299058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A1B252-B1AE-42F0-BD90-03F996D3B30E}" type="slidenum">
              <a:rPr kumimoji="1" lang="ja-JP" altLang="en-US" smtClean="0"/>
              <a:t>1</a:t>
            </a:fld>
            <a:endParaRPr kumimoji="1" lang="ja-JP" altLang="en-US"/>
          </a:p>
        </p:txBody>
      </p:sp>
    </p:spTree>
    <p:extLst>
      <p:ext uri="{BB962C8B-B14F-4D97-AF65-F5344CB8AC3E}">
        <p14:creationId xmlns:p14="http://schemas.microsoft.com/office/powerpoint/2010/main" val="50809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4000" y="1738800"/>
            <a:ext cx="8352000" cy="2361600"/>
          </a:xfrm>
          <a:prstGeom prst="rect">
            <a:avLst/>
          </a:prstGeom>
        </p:spPr>
        <p:txBody>
          <a:bodyPr anchor="b" anchorCtr="0"/>
          <a:lstStyle>
            <a:lvl1pPr>
              <a:defRPr sz="4000" b="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24000" y="4438800"/>
            <a:ext cx="7920000" cy="1785600"/>
          </a:xfrm>
          <a:prstGeom prst="rect">
            <a:avLst/>
          </a:prstGeo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kumimoji="1" lang="ja-JP" altLang="en-US"/>
              <a:t>マスター サブタイトルの書式設定</a:t>
            </a:r>
          </a:p>
        </p:txBody>
      </p:sp>
      <p:sp>
        <p:nvSpPr>
          <p:cNvPr id="17" name="フッター プレースホルダー 16"/>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18" name="スライド番号プレースホルダー 17"/>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279476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最終ページ 1">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p:txBody>
          <a:bodyPr/>
          <a:lstStyle/>
          <a:p>
            <a:r>
              <a:rPr lang="en-US" altLang="ja-JP" dirty="0"/>
              <a:t>Copyright© 2020</a:t>
            </a:r>
            <a:r>
              <a:rPr lang="ja-JP" altLang="en-US" dirty="0"/>
              <a:t>　都築電気株式会社</a:t>
            </a:r>
          </a:p>
        </p:txBody>
      </p:sp>
      <p:pic>
        <p:nvPicPr>
          <p:cNvPr id="4" name="図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61381" y="2763000"/>
            <a:ext cx="3021239" cy="972000"/>
          </a:xfrm>
          <a:prstGeom prst="rect">
            <a:avLst/>
          </a:prstGeom>
        </p:spPr>
      </p:pic>
    </p:spTree>
    <p:extLst>
      <p:ext uri="{BB962C8B-B14F-4D97-AF65-F5344CB8AC3E}">
        <p14:creationId xmlns:p14="http://schemas.microsoft.com/office/powerpoint/2010/main" val="122834540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レイアウト1_ブルー見出し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lvl1pPr>
              <a:defRPr>
                <a:solidFill>
                  <a:schemeClr val="tx1">
                    <a:lumMod val="75000"/>
                    <a:lumOff val="25000"/>
                  </a:schemeClr>
                </a:solidFill>
              </a:defRPr>
            </a:lvl1pPr>
          </a:lstStyle>
          <a:p>
            <a:r>
              <a:rPr lang="en-US" altLang="ja-JP" dirty="0"/>
              <a:t>Copyright© 2020</a:t>
            </a:r>
            <a:r>
              <a:rPr lang="ja-JP" altLang="en-US" dirty="0"/>
              <a:t>　都築電気株式会社</a:t>
            </a:r>
          </a:p>
        </p:txBody>
      </p:sp>
      <p:sp>
        <p:nvSpPr>
          <p:cNvPr id="4" name="スライド番号プレースホルダー 3"/>
          <p:cNvSpPr>
            <a:spLocks noGrp="1"/>
          </p:cNvSpPr>
          <p:nvPr>
            <p:ph type="sldNum" sz="quarter" idx="11"/>
          </p:nvPr>
        </p:nvSpPr>
        <p:spPr/>
        <p:txBody>
          <a:bodyPr/>
          <a:lstStyle>
            <a:lvl1pPr>
              <a:defRPr>
                <a:solidFill>
                  <a:schemeClr val="tx1">
                    <a:lumMod val="75000"/>
                    <a:lumOff val="25000"/>
                  </a:schemeClr>
                </a:solidFill>
              </a:defRPr>
            </a:lvl1pPr>
          </a:lstStyle>
          <a:p>
            <a:fld id="{5746E6DC-1CE8-4C96-A2EA-6486FEF45375}" type="slidenum">
              <a:rPr lang="ja-JP" altLang="en-US" smtClean="0"/>
              <a:pPr/>
              <a:t>‹#›</a:t>
            </a:fld>
            <a:endParaRPr lang="ja-JP" altLang="en-US" dirty="0"/>
          </a:p>
        </p:txBody>
      </p:sp>
      <p:sp>
        <p:nvSpPr>
          <p:cNvPr id="5" name="日付プレースホルダー 4"/>
          <p:cNvSpPr>
            <a:spLocks noGrp="1"/>
          </p:cNvSpPr>
          <p:nvPr>
            <p:ph type="dt" sz="half" idx="12"/>
          </p:nvPr>
        </p:nvSpPr>
        <p:spPr/>
        <p:txBody>
          <a:bodyPr/>
          <a:lstStyle>
            <a:lvl1pPr>
              <a:defRPr>
                <a:solidFill>
                  <a:schemeClr val="tx1">
                    <a:lumMod val="75000"/>
                    <a:lumOff val="25000"/>
                  </a:schemeClr>
                </a:solidFill>
              </a:defRPr>
            </a:lvl1pPr>
          </a:lstStyle>
          <a:p>
            <a:endParaRPr lang="ja-JP" altLang="en-US" dirty="0"/>
          </a:p>
        </p:txBody>
      </p:sp>
      <p:pic>
        <p:nvPicPr>
          <p:cNvPr id="6" name="図 5" descr="160331_powerpoint_FMT_作成用-03.jpg"/>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648000"/>
          </a:xfrm>
          <a:prstGeom prst="rect">
            <a:avLst/>
          </a:prstGeom>
        </p:spPr>
      </p:pic>
      <p:pic>
        <p:nvPicPr>
          <p:cNvPr id="7" name="図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925848" y="216000"/>
            <a:ext cx="1099552" cy="216000"/>
          </a:xfrm>
          <a:prstGeom prst="rect">
            <a:avLst/>
          </a:prstGeom>
        </p:spPr>
      </p:pic>
      <p:sp>
        <p:nvSpPr>
          <p:cNvPr id="2" name="タイトル 1"/>
          <p:cNvSpPr>
            <a:spLocks noGrp="1"/>
          </p:cNvSpPr>
          <p:nvPr>
            <p:ph type="title"/>
          </p:nvPr>
        </p:nvSpPr>
        <p:spPr/>
        <p:txBody>
          <a:bodyPr/>
          <a:lstStyle>
            <a:lvl1pPr>
              <a:defRPr sz="2800"/>
            </a:lvl1pPr>
          </a:lstStyle>
          <a:p>
            <a:r>
              <a:rPr kumimoji="1" lang="ja-JP" altLang="en-US"/>
              <a:t>マスター タイトルの書式設定</a:t>
            </a:r>
          </a:p>
        </p:txBody>
      </p:sp>
      <p:sp>
        <p:nvSpPr>
          <p:cNvPr id="8" name="Line 4"/>
          <p:cNvSpPr>
            <a:spLocks noChangeShapeType="1"/>
          </p:cNvSpPr>
          <p:nvPr userDrawn="1"/>
        </p:nvSpPr>
        <p:spPr bwMode="gray">
          <a:xfrm>
            <a:off x="0" y="6632575"/>
            <a:ext cx="9144000" cy="0"/>
          </a:xfrm>
          <a:prstGeom prst="line">
            <a:avLst/>
          </a:prstGeom>
          <a:noFill/>
          <a:ln w="6350">
            <a:solidFill>
              <a:srgbClr val="D2D2D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Tree>
    <p:extLst>
      <p:ext uri="{BB962C8B-B14F-4D97-AF65-F5344CB8AC3E}">
        <p14:creationId xmlns:p14="http://schemas.microsoft.com/office/powerpoint/2010/main" val="150583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セクション見出し1（ブルー）">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4000" y="1989000"/>
            <a:ext cx="8632800" cy="1440000"/>
          </a:xfrm>
          <a:prstGeom prst="rect">
            <a:avLst/>
          </a:prstGeom>
        </p:spPr>
        <p:txBody>
          <a:bodyPr anchor="b" anchorCtr="0"/>
          <a:lstStyle>
            <a:lvl1pPr>
              <a:defRPr sz="3600"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24000" y="3697200"/>
            <a:ext cx="8218800" cy="2595600"/>
          </a:xfrm>
          <a:prstGeom prst="rect">
            <a:avLst/>
          </a:prstGeo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kumimoji="1" lang="ja-JP" altLang="en-US"/>
              <a:t>マスター サブタイトルの書式設定</a:t>
            </a:r>
          </a:p>
        </p:txBody>
      </p:sp>
      <p:sp>
        <p:nvSpPr>
          <p:cNvPr id="14"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800" dirty="0"/>
          </a:p>
        </p:txBody>
      </p:sp>
      <p:sp>
        <p:nvSpPr>
          <p:cNvPr id="6" name="フッター プレースホルダー 5"/>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13" name="スライド番号プレースホルダー 12"/>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330337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200" y="3212976"/>
            <a:ext cx="8787600" cy="3252624"/>
          </a:xfrm>
          <a:prstGeom prst="rect">
            <a:avLst/>
          </a:prstGeom>
        </p:spPr>
        <p:txBody>
          <a:bodyPr/>
          <a:lstStyle>
            <a:lvl1pPr marL="342898" indent="-342898">
              <a:buFont typeface="Wingdings" panose="05000000000000000000" pitchFamily="2" charset="2"/>
              <a:buChar char="Ø"/>
              <a:defRPr/>
            </a:lvl1pPr>
            <a:lvl2pPr marL="742946" indent="-285748">
              <a:buFont typeface="Wingdings" panose="05000000000000000000" pitchFamily="2" charset="2"/>
              <a:buChar char="Ø"/>
              <a:defRPr/>
            </a:lvl2pPr>
            <a:lvl3pPr marL="1142993" indent="-228598">
              <a:buFont typeface="Wingdings" panose="05000000000000000000" pitchFamily="2" charset="2"/>
              <a:buChar char="Ø"/>
              <a:defRPr/>
            </a:lvl3pPr>
            <a:lvl4pPr marL="1600191" indent="-228598">
              <a:buFont typeface="Wingdings" panose="05000000000000000000" pitchFamily="2" charset="2"/>
              <a:buChar char="Ø"/>
              <a:defRPr/>
            </a:lvl4pPr>
            <a:lvl5pPr marL="2057388" indent="-228598">
              <a:buFont typeface="Wingdings" panose="05000000000000000000" pitchFamily="2" charset="2"/>
              <a:buChar char="Ø"/>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タイトル 10"/>
          <p:cNvSpPr>
            <a:spLocks noGrp="1"/>
          </p:cNvSpPr>
          <p:nvPr>
            <p:ph type="title"/>
          </p:nvPr>
        </p:nvSpPr>
        <p:spPr>
          <a:xfrm>
            <a:off x="180000" y="180000"/>
            <a:ext cx="7920000" cy="612000"/>
          </a:xfrm>
          <a:prstGeom prst="rect">
            <a:avLst/>
          </a:prstGeom>
        </p:spPr>
        <p:txBody>
          <a:bodyPr/>
          <a:lstStyle/>
          <a:p>
            <a:r>
              <a:rPr kumimoji="1" lang="ja-JP" altLang="en-US"/>
              <a:t>マスター タイトルの書式設定</a:t>
            </a:r>
          </a:p>
        </p:txBody>
      </p:sp>
      <p:sp>
        <p:nvSpPr>
          <p:cNvPr id="2" name="フッター プレースホルダー 1"/>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4" name="スライド番号プレースホルダー 3"/>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135264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最終ページ 1">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1382" y="2763000"/>
            <a:ext cx="3021239" cy="972000"/>
          </a:xfrm>
          <a:prstGeom prst="rect">
            <a:avLst/>
          </a:prstGeom>
        </p:spPr>
      </p:pic>
    </p:spTree>
    <p:extLst>
      <p:ext uri="{BB962C8B-B14F-4D97-AF65-F5344CB8AC3E}">
        <p14:creationId xmlns:p14="http://schemas.microsoft.com/office/powerpoint/2010/main" val="66770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最終ページ 2">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a:xfrm>
            <a:off x="2563200" y="6289200"/>
            <a:ext cx="4021200" cy="201600"/>
          </a:xfrm>
        </p:spPr>
        <p:txBody>
          <a:bodyPr/>
          <a:lstStyle>
            <a:lvl1pPr algn="ct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7369" y="6283457"/>
            <a:ext cx="1099551" cy="216000"/>
          </a:xfrm>
          <a:prstGeom prst="rect">
            <a:avLst/>
          </a:prstGeom>
        </p:spPr>
      </p:pic>
      <p:pic>
        <p:nvPicPr>
          <p:cNvPr id="8" name="図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2000" y="3034341"/>
            <a:ext cx="3600000" cy="429318"/>
          </a:xfrm>
          <a:prstGeom prst="rect">
            <a:avLst/>
          </a:prstGeom>
        </p:spPr>
      </p:pic>
    </p:spTree>
    <p:extLst>
      <p:ext uri="{BB962C8B-B14F-4D97-AF65-F5344CB8AC3E}">
        <p14:creationId xmlns:p14="http://schemas.microsoft.com/office/powerpoint/2010/main" val="333293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4323600"/>
          </a:xfrm>
          <a:prstGeom prst="rect">
            <a:avLst/>
          </a:prstGeom>
        </p:spPr>
      </p:pic>
      <p:sp>
        <p:nvSpPr>
          <p:cNvPr id="2" name="タイトル 1"/>
          <p:cNvSpPr>
            <a:spLocks noGrp="1"/>
          </p:cNvSpPr>
          <p:nvPr>
            <p:ph type="ctrTitle"/>
          </p:nvPr>
        </p:nvSpPr>
        <p:spPr>
          <a:xfrm>
            <a:off x="324000" y="1738800"/>
            <a:ext cx="8352000" cy="2361600"/>
          </a:xfrm>
        </p:spPr>
        <p:txBody>
          <a:bodyPr anchor="b" anchorCtr="0"/>
          <a:lstStyle>
            <a:lvl1pPr>
              <a:defRPr sz="4000" b="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24000" y="4438800"/>
            <a:ext cx="7920000" cy="1785600"/>
          </a:xfr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pic>
        <p:nvPicPr>
          <p:cNvPr id="8" name="図 7"/>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940712" y="261719"/>
            <a:ext cx="2016088" cy="396000"/>
          </a:xfrm>
          <a:prstGeom prst="rect">
            <a:avLst/>
          </a:prstGeom>
        </p:spPr>
      </p:pic>
      <p:sp>
        <p:nvSpPr>
          <p:cNvPr id="17" name="フッター プレースホルダー 16"/>
          <p:cNvSpPr>
            <a:spLocks noGrp="1"/>
          </p:cNvSpPr>
          <p:nvPr>
            <p:ph type="ftr" sz="quarter" idx="10"/>
          </p:nvPr>
        </p:nvSpPr>
        <p:spPr/>
        <p:txBody>
          <a:bodyPr/>
          <a:lstStyle/>
          <a:p>
            <a:r>
              <a:rPr lang="en-US" altLang="ja-JP" dirty="0"/>
              <a:t>Copyright© 2020</a:t>
            </a:r>
            <a:r>
              <a:rPr lang="ja-JP" altLang="en-US" dirty="0"/>
              <a:t>　都築電気株式会社</a:t>
            </a:r>
          </a:p>
        </p:txBody>
      </p:sp>
      <p:sp>
        <p:nvSpPr>
          <p:cNvPr id="18" name="スライド番号プレースホルダー 17"/>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50191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セクション見出し1（ブルー）">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3432047"/>
          </a:xfrm>
          <a:prstGeom prst="rect">
            <a:avLst/>
          </a:prstGeom>
        </p:spPr>
      </p:pic>
      <p:sp>
        <p:nvSpPr>
          <p:cNvPr id="2" name="タイトル 1"/>
          <p:cNvSpPr>
            <a:spLocks noGrp="1"/>
          </p:cNvSpPr>
          <p:nvPr>
            <p:ph type="ctrTitle"/>
          </p:nvPr>
        </p:nvSpPr>
        <p:spPr>
          <a:xfrm>
            <a:off x="324000" y="1774800"/>
            <a:ext cx="8632800" cy="1440000"/>
          </a:xfrm>
        </p:spPr>
        <p:txBody>
          <a:bodyPr anchor="b" anchorCtr="0"/>
          <a:lstStyle>
            <a:lvl1pPr>
              <a:defRPr sz="3600"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324000" y="3697200"/>
            <a:ext cx="8218800" cy="2595600"/>
          </a:xfr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14"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pic>
        <p:nvPicPr>
          <p:cNvPr id="17" name="図 1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84368" y="209735"/>
            <a:ext cx="1152000" cy="226276"/>
          </a:xfrm>
          <a:prstGeom prst="rect">
            <a:avLst/>
          </a:prstGeom>
        </p:spPr>
      </p:pic>
      <p:sp>
        <p:nvSpPr>
          <p:cNvPr id="6" name="フッター プレースホルダー 5"/>
          <p:cNvSpPr>
            <a:spLocks noGrp="1"/>
          </p:cNvSpPr>
          <p:nvPr>
            <p:ph type="ftr" sz="quarter" idx="10"/>
          </p:nvPr>
        </p:nvSpPr>
        <p:spPr/>
        <p:txBody>
          <a:bodyPr/>
          <a:lstStyle/>
          <a:p>
            <a:r>
              <a:rPr lang="en-US" altLang="ja-JP" dirty="0"/>
              <a:t>Copyright© 2020</a:t>
            </a:r>
            <a:r>
              <a:rPr lang="ja-JP" altLang="en-US" dirty="0"/>
              <a:t>　都築電気株式会社</a:t>
            </a:r>
          </a:p>
        </p:txBody>
      </p:sp>
      <p:sp>
        <p:nvSpPr>
          <p:cNvPr id="13" name="スライド番号プレースホルダー 12"/>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267844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1" name="タイトル 10"/>
          <p:cNvSpPr>
            <a:spLocks noGrp="1"/>
          </p:cNvSpPr>
          <p:nvPr>
            <p:ph type="title"/>
          </p:nvPr>
        </p:nvSpPr>
        <p:spPr/>
        <p:txBody>
          <a:bodyPr/>
          <a:lstStyle/>
          <a:p>
            <a:r>
              <a:rPr kumimoji="1" lang="ja-JP" altLang="en-US"/>
              <a:t>マスター タイトルの書式設定</a:t>
            </a:r>
          </a:p>
        </p:txBody>
      </p:sp>
      <p:sp>
        <p:nvSpPr>
          <p:cNvPr id="2" name="フッター プレースホルダー 1"/>
          <p:cNvSpPr>
            <a:spLocks noGrp="1"/>
          </p:cNvSpPr>
          <p:nvPr>
            <p:ph type="ftr" sz="quarter" idx="10"/>
          </p:nvPr>
        </p:nvSpPr>
        <p:spPr/>
        <p:txBody>
          <a:bodyPr/>
          <a:lstStyle/>
          <a:p>
            <a:r>
              <a:rPr lang="en-US" altLang="ja-JP" dirty="0"/>
              <a:t>Copyright© 2020</a:t>
            </a:r>
            <a:r>
              <a:rPr lang="ja-JP" altLang="en-US" dirty="0"/>
              <a:t>　都築電気株式会社</a:t>
            </a:r>
          </a:p>
        </p:txBody>
      </p:sp>
      <p:sp>
        <p:nvSpPr>
          <p:cNvPr id="4" name="スライド番号プレースホルダー 3"/>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136440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フッター プレースホルダー 5"/>
          <p:cNvSpPr>
            <a:spLocks noGrp="1"/>
          </p:cNvSpPr>
          <p:nvPr>
            <p:ph type="ftr" sz="quarter" idx="10"/>
          </p:nvPr>
        </p:nvSpPr>
        <p:spPr/>
        <p:txBody>
          <a:bodyPr/>
          <a:lstStyle/>
          <a:p>
            <a:r>
              <a:rPr lang="en-US" altLang="ja-JP" dirty="0"/>
              <a:t>Copyright© 2020</a:t>
            </a:r>
            <a:r>
              <a:rPr lang="ja-JP" altLang="en-US" dirty="0"/>
              <a:t>　都築電気株式会社</a:t>
            </a:r>
          </a:p>
        </p:txBody>
      </p:sp>
      <p:sp>
        <p:nvSpPr>
          <p:cNvPr id="7" name="スライド番号プレースホルダー 6"/>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2401567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フッター プレースホルダー 4"/>
          <p:cNvSpPr>
            <a:spLocks noGrp="1"/>
          </p:cNvSpPr>
          <p:nvPr>
            <p:ph type="ftr" sz="quarter" idx="3"/>
          </p:nvPr>
        </p:nvSpPr>
        <p:spPr>
          <a:xfrm>
            <a:off x="5076056" y="6652800"/>
            <a:ext cx="4021200" cy="201600"/>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sp>
        <p:nvSpPr>
          <p:cNvPr id="6" name="スライド番号プレースホルダー 5"/>
          <p:cNvSpPr>
            <a:spLocks noGrp="1"/>
          </p:cNvSpPr>
          <p:nvPr>
            <p:ph type="sldNum" sz="quarter" idx="4"/>
          </p:nvPr>
        </p:nvSpPr>
        <p:spPr>
          <a:xfrm>
            <a:off x="4302000" y="6652800"/>
            <a:ext cx="540000" cy="201600"/>
          </a:xfrm>
          <a:prstGeom prst="rect">
            <a:avLst/>
          </a:prstGeom>
        </p:spPr>
        <p:txBody>
          <a:bodyPr vert="horz" lIns="0" tIns="0" rIns="0" bIns="0" rtlCol="0" anchor="ctr"/>
          <a:lstStyle>
            <a:lvl1pPr algn="ct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5746E6DC-1CE8-4C96-A2EA-6486FEF45375}" type="slidenum">
              <a:rPr lang="ja-JP" altLang="en-US" smtClean="0"/>
              <a:pPr/>
              <a:t>‹#›</a:t>
            </a:fld>
            <a:endParaRPr lang="ja-JP" altLang="en-US" dirty="0"/>
          </a:p>
        </p:txBody>
      </p:sp>
      <p:sp>
        <p:nvSpPr>
          <p:cNvPr id="10"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800" dirty="0"/>
          </a:p>
        </p:txBody>
      </p:sp>
    </p:spTree>
    <p:extLst>
      <p:ext uri="{BB962C8B-B14F-4D97-AF65-F5344CB8AC3E}">
        <p14:creationId xmlns:p14="http://schemas.microsoft.com/office/powerpoint/2010/main" val="31616424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50" r:id="rId3"/>
    <p:sldLayoutId id="2147483674" r:id="rId4"/>
    <p:sldLayoutId id="2147483682" r:id="rId5"/>
  </p:sldLayoutIdLst>
  <p:hf hdr="0" dt="0"/>
  <p:txStyles>
    <p:titleStyle>
      <a:lvl1pPr algn="l" defTabSz="914395" rtl="0" eaLnBrk="1" latinLnBrk="0" hangingPunct="1">
        <a:spcBef>
          <a:spcPct val="0"/>
        </a:spcBef>
        <a:buNone/>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898" indent="-342898" algn="l" defTabSz="914395" rtl="0" eaLnBrk="1" latinLnBrk="0" hangingPunct="1">
        <a:spcBef>
          <a:spcPct val="20000"/>
        </a:spcBef>
        <a:buFont typeface="Arial" panose="020B0604020202020204" pitchFamily="34" charset="0"/>
        <a:buChar char="•"/>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46" indent="-285748" algn="l" defTabSz="914395" rtl="0" eaLnBrk="1" latinLnBrk="0" hangingPunct="1">
        <a:spcBef>
          <a:spcPct val="20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2993" indent="-228598" algn="l" defTabSz="914395" rtl="0" eaLnBrk="1" latinLnBrk="0" hangingPunct="1">
        <a:spcBef>
          <a:spcPct val="200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191" indent="-228598" algn="l" defTabSz="914395"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388" indent="-228598" algn="l" defTabSz="914395"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585"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95" rtl="0" eaLnBrk="1" latinLnBrk="0" hangingPunct="1">
        <a:defRPr kumimoji="1" sz="1800" kern="1200">
          <a:solidFill>
            <a:schemeClr val="tx1"/>
          </a:solidFill>
          <a:latin typeface="+mn-lt"/>
          <a:ea typeface="+mn-ea"/>
          <a:cs typeface="+mn-cs"/>
        </a:defRPr>
      </a:lvl1pPr>
      <a:lvl2pPr marL="457198" algn="l" defTabSz="914395" rtl="0" eaLnBrk="1" latinLnBrk="0" hangingPunct="1">
        <a:defRPr kumimoji="1" sz="1800" kern="1200">
          <a:solidFill>
            <a:schemeClr val="tx1"/>
          </a:solidFill>
          <a:latin typeface="+mn-lt"/>
          <a:ea typeface="+mn-ea"/>
          <a:cs typeface="+mn-cs"/>
        </a:defRPr>
      </a:lvl2pPr>
      <a:lvl3pPr marL="914395" algn="l" defTabSz="914395" rtl="0" eaLnBrk="1" latinLnBrk="0" hangingPunct="1">
        <a:defRPr kumimoji="1" sz="1800" kern="1200">
          <a:solidFill>
            <a:schemeClr val="tx1"/>
          </a:solidFill>
          <a:latin typeface="+mn-lt"/>
          <a:ea typeface="+mn-ea"/>
          <a:cs typeface="+mn-cs"/>
        </a:defRPr>
      </a:lvl3pPr>
      <a:lvl4pPr marL="1371592" algn="l" defTabSz="914395" rtl="0" eaLnBrk="1" latinLnBrk="0" hangingPunct="1">
        <a:defRPr kumimoji="1" sz="1800" kern="1200">
          <a:solidFill>
            <a:schemeClr val="tx1"/>
          </a:solidFill>
          <a:latin typeface="+mn-lt"/>
          <a:ea typeface="+mn-ea"/>
          <a:cs typeface="+mn-cs"/>
        </a:defRPr>
      </a:lvl4pPr>
      <a:lvl5pPr marL="1828789" algn="l" defTabSz="914395" rtl="0" eaLnBrk="1" latinLnBrk="0" hangingPunct="1">
        <a:defRPr kumimoji="1" sz="1800" kern="1200">
          <a:solidFill>
            <a:schemeClr val="tx1"/>
          </a:solidFill>
          <a:latin typeface="+mn-lt"/>
          <a:ea typeface="+mn-ea"/>
          <a:cs typeface="+mn-cs"/>
        </a:defRPr>
      </a:lvl5pPr>
      <a:lvl6pPr marL="2285987" algn="l" defTabSz="914395" rtl="0" eaLnBrk="1" latinLnBrk="0" hangingPunct="1">
        <a:defRPr kumimoji="1" sz="1800" kern="1200">
          <a:solidFill>
            <a:schemeClr val="tx1"/>
          </a:solidFill>
          <a:latin typeface="+mn-lt"/>
          <a:ea typeface="+mn-ea"/>
          <a:cs typeface="+mn-cs"/>
        </a:defRPr>
      </a:lvl6pPr>
      <a:lvl7pPr marL="2743185" algn="l" defTabSz="914395" rtl="0" eaLnBrk="1" latinLnBrk="0" hangingPunct="1">
        <a:defRPr kumimoji="1" sz="1800" kern="1200">
          <a:solidFill>
            <a:schemeClr val="tx1"/>
          </a:solidFill>
          <a:latin typeface="+mn-lt"/>
          <a:ea typeface="+mn-ea"/>
          <a:cs typeface="+mn-cs"/>
        </a:defRPr>
      </a:lvl7pPr>
      <a:lvl8pPr marL="3200381" algn="l" defTabSz="914395" rtl="0" eaLnBrk="1" latinLnBrk="0" hangingPunct="1">
        <a:defRPr kumimoji="1" sz="1800" kern="1200">
          <a:solidFill>
            <a:schemeClr val="tx1"/>
          </a:solidFill>
          <a:latin typeface="+mn-lt"/>
          <a:ea typeface="+mn-ea"/>
          <a:cs typeface="+mn-cs"/>
        </a:defRPr>
      </a:lvl8pPr>
      <a:lvl9pPr marL="3657579" algn="l" defTabSz="914395"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図 3"/>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0" y="0"/>
            <a:ext cx="9144000" cy="645746"/>
          </a:xfrm>
          <a:prstGeom prst="rect">
            <a:avLst/>
          </a:prstGeom>
        </p:spPr>
      </p:pic>
      <p:sp>
        <p:nvSpPr>
          <p:cNvPr id="2" name="タイトル プレースホルダー 1"/>
          <p:cNvSpPr>
            <a:spLocks noGrp="1"/>
          </p:cNvSpPr>
          <p:nvPr>
            <p:ph type="title"/>
          </p:nvPr>
        </p:nvSpPr>
        <p:spPr>
          <a:xfrm>
            <a:off x="169200" y="18000"/>
            <a:ext cx="7920000" cy="612000"/>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169200" y="871200"/>
            <a:ext cx="8787600" cy="5594400"/>
          </a:xfrm>
          <a:prstGeom prst="rect">
            <a:avLst/>
          </a:prstGeom>
        </p:spPr>
        <p:txBody>
          <a:bodyPr vert="horz" lIns="0" tIns="0" rIns="0" bIns="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3"/>
          </p:nvPr>
        </p:nvSpPr>
        <p:spPr>
          <a:xfrm>
            <a:off x="5076056" y="6652800"/>
            <a:ext cx="4021200" cy="201600"/>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Copyright© 2020</a:t>
            </a:r>
            <a:r>
              <a:rPr lang="ja-JP" altLang="en-US" dirty="0"/>
              <a:t>　都築電気株式会社</a:t>
            </a:r>
          </a:p>
        </p:txBody>
      </p:sp>
      <p:sp>
        <p:nvSpPr>
          <p:cNvPr id="6" name="スライド番号プレースホルダー 5"/>
          <p:cNvSpPr>
            <a:spLocks noGrp="1"/>
          </p:cNvSpPr>
          <p:nvPr>
            <p:ph type="sldNum" sz="quarter" idx="4"/>
          </p:nvPr>
        </p:nvSpPr>
        <p:spPr>
          <a:xfrm>
            <a:off x="4302000" y="6652800"/>
            <a:ext cx="540000" cy="201600"/>
          </a:xfrm>
          <a:prstGeom prst="rect">
            <a:avLst/>
          </a:prstGeom>
        </p:spPr>
        <p:txBody>
          <a:bodyPr vert="horz" lIns="0" tIns="0" rIns="0" bIns="0" rtlCol="0" anchor="ctr"/>
          <a:lstStyle>
            <a:lvl1pPr algn="ct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5746E6DC-1CE8-4C96-A2EA-6486FEF45375}" type="slidenum">
              <a:rPr lang="ja-JP" altLang="en-US" smtClean="0"/>
              <a:pPr/>
              <a:t>‹#›</a:t>
            </a:fld>
            <a:endParaRPr lang="ja-JP" altLang="en-US" dirty="0"/>
          </a:p>
        </p:txBody>
      </p:sp>
      <p:sp>
        <p:nvSpPr>
          <p:cNvPr id="10"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pic>
        <p:nvPicPr>
          <p:cNvPr id="7" name="図 6"/>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884368" y="209735"/>
            <a:ext cx="1152000" cy="226276"/>
          </a:xfrm>
          <a:prstGeom prst="rect">
            <a:avLst/>
          </a:prstGeom>
        </p:spPr>
      </p:pic>
    </p:spTree>
    <p:extLst>
      <p:ext uri="{BB962C8B-B14F-4D97-AF65-F5344CB8AC3E}">
        <p14:creationId xmlns:p14="http://schemas.microsoft.com/office/powerpoint/2010/main" val="8000075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p:hf hdr="0" dt="0"/>
  <p:txStyles>
    <p:titleStyle>
      <a:lvl1pPr algn="l" defTabSz="914400" rtl="0" eaLnBrk="1" latinLnBrk="0" hangingPunct="1">
        <a:spcBef>
          <a:spcPct val="0"/>
        </a:spcBef>
        <a:buNone/>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lstStyle/>
          <a:p>
            <a:pPr algn="ctr"/>
            <a:r>
              <a:rPr lang="ja-JP" altLang="en-US" dirty="0"/>
              <a:t>精度向上に向けたロジックツリー</a:t>
            </a:r>
            <a:endParaRPr kumimoji="1" lang="ja-JP" altLang="en-US" dirty="0"/>
          </a:p>
        </p:txBody>
      </p:sp>
      <p:sp>
        <p:nvSpPr>
          <p:cNvPr id="3" name="サブタイトル 2"/>
          <p:cNvSpPr>
            <a:spLocks noGrp="1"/>
          </p:cNvSpPr>
          <p:nvPr>
            <p:ph type="subTitle" idx="1"/>
          </p:nvPr>
        </p:nvSpPr>
        <p:spPr/>
        <p:txBody>
          <a:bodyPr/>
          <a:lstStyle/>
          <a:p>
            <a:r>
              <a:rPr lang="ja-JP" altLang="en-US" dirty="0"/>
              <a:t>イノベーション推進室</a:t>
            </a:r>
            <a:endParaRPr lang="en-US" altLang="ja-JP" dirty="0"/>
          </a:p>
          <a:p>
            <a:r>
              <a:rPr lang="ja-JP" altLang="en-US"/>
              <a:t>データサイエンスチーム</a:t>
            </a:r>
            <a:endParaRPr lang="en-US" altLang="ja-JP" dirty="0"/>
          </a:p>
        </p:txBody>
      </p:sp>
    </p:spTree>
    <p:extLst>
      <p:ext uri="{BB962C8B-B14F-4D97-AF65-F5344CB8AC3E}">
        <p14:creationId xmlns:p14="http://schemas.microsoft.com/office/powerpoint/2010/main" val="258728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85FE3-6B29-44E9-957E-2A8ACFDF1844}"/>
              </a:ext>
            </a:extLst>
          </p:cNvPr>
          <p:cNvSpPr>
            <a:spLocks noGrp="1"/>
          </p:cNvSpPr>
          <p:nvPr>
            <p:ph type="title"/>
          </p:nvPr>
        </p:nvSpPr>
        <p:spPr/>
        <p:txBody>
          <a:bodyPr/>
          <a:lstStyle/>
          <a:p>
            <a:r>
              <a:rPr lang="ja-JP" altLang="en-US" sz="3600" dirty="0">
                <a:solidFill>
                  <a:schemeClr val="tx1"/>
                </a:solidFill>
              </a:rPr>
              <a:t>精度向上に向けたロジックツリー</a:t>
            </a:r>
            <a:endParaRPr kumimoji="1" lang="ja-JP" altLang="en-US" sz="3600" dirty="0">
              <a:solidFill>
                <a:schemeClr val="tx1"/>
              </a:solidFill>
            </a:endParaRPr>
          </a:p>
        </p:txBody>
      </p:sp>
      <p:sp>
        <p:nvSpPr>
          <p:cNvPr id="3" name="フッター プレースホルダー 2">
            <a:extLst>
              <a:ext uri="{FF2B5EF4-FFF2-40B4-BE49-F238E27FC236}">
                <a16:creationId xmlns:a16="http://schemas.microsoft.com/office/drawing/2014/main" id="{20A3712F-027A-4B9B-9C8B-0D3EE8116BAB}"/>
              </a:ext>
            </a:extLst>
          </p:cNvPr>
          <p:cNvSpPr>
            <a:spLocks noGrp="1"/>
          </p:cNvSpPr>
          <p:nvPr>
            <p:ph type="ftr" sz="quarter" idx="10"/>
          </p:nvPr>
        </p:nvSpPr>
        <p:spPr/>
        <p:txBody>
          <a:bodyPr/>
          <a:lstStyle/>
          <a:p>
            <a:r>
              <a:rPr lang="en-US" altLang="ja-JP"/>
              <a:t>Copyright© 2020</a:t>
            </a:r>
            <a:r>
              <a:rPr lang="ja-JP" altLang="en-US"/>
              <a:t>　都築電気株式会社</a:t>
            </a:r>
            <a:endParaRPr lang="ja-JP" altLang="en-US" dirty="0"/>
          </a:p>
        </p:txBody>
      </p:sp>
      <p:sp>
        <p:nvSpPr>
          <p:cNvPr id="4" name="スライド番号プレースホルダー 3">
            <a:extLst>
              <a:ext uri="{FF2B5EF4-FFF2-40B4-BE49-F238E27FC236}">
                <a16:creationId xmlns:a16="http://schemas.microsoft.com/office/drawing/2014/main" id="{9CE27D6C-D729-4D23-8670-E1C8EF89AA77}"/>
              </a:ext>
            </a:extLst>
          </p:cNvPr>
          <p:cNvSpPr>
            <a:spLocks noGrp="1"/>
          </p:cNvSpPr>
          <p:nvPr>
            <p:ph type="sldNum" sz="quarter" idx="11"/>
          </p:nvPr>
        </p:nvSpPr>
        <p:spPr/>
        <p:txBody>
          <a:bodyPr/>
          <a:lstStyle/>
          <a:p>
            <a:fld id="{5746E6DC-1CE8-4C96-A2EA-6486FEF45375}" type="slidenum">
              <a:rPr lang="ja-JP" altLang="en-US" smtClean="0"/>
              <a:pPr/>
              <a:t>2</a:t>
            </a:fld>
            <a:endParaRPr lang="ja-JP" altLang="en-US" dirty="0"/>
          </a:p>
        </p:txBody>
      </p:sp>
      <p:sp>
        <p:nvSpPr>
          <p:cNvPr id="5" name="正方形/長方形 4">
            <a:extLst>
              <a:ext uri="{FF2B5EF4-FFF2-40B4-BE49-F238E27FC236}">
                <a16:creationId xmlns:a16="http://schemas.microsoft.com/office/drawing/2014/main" id="{F24D5CD2-59BF-4F78-B791-A259C537F2B3}"/>
              </a:ext>
            </a:extLst>
          </p:cNvPr>
          <p:cNvSpPr/>
          <p:nvPr/>
        </p:nvSpPr>
        <p:spPr>
          <a:xfrm>
            <a:off x="3657998" y="1196975"/>
            <a:ext cx="900752"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精度向上</a:t>
            </a:r>
          </a:p>
        </p:txBody>
      </p:sp>
      <p:sp>
        <p:nvSpPr>
          <p:cNvPr id="6" name="正方形/長方形 5">
            <a:extLst>
              <a:ext uri="{FF2B5EF4-FFF2-40B4-BE49-F238E27FC236}">
                <a16:creationId xmlns:a16="http://schemas.microsoft.com/office/drawing/2014/main" id="{4DDB9F0B-F4E2-4271-BE71-39B29393017D}"/>
              </a:ext>
            </a:extLst>
          </p:cNvPr>
          <p:cNvSpPr/>
          <p:nvPr/>
        </p:nvSpPr>
        <p:spPr>
          <a:xfrm>
            <a:off x="1406915" y="2024975"/>
            <a:ext cx="720000"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rPr>
              <a:t>AI</a:t>
            </a:r>
          </a:p>
          <a:p>
            <a:pPr algn="ctr"/>
            <a:r>
              <a:rPr kumimoji="1" lang="ja-JP" altLang="en-US" sz="1400" dirty="0">
                <a:solidFill>
                  <a:schemeClr val="tx1"/>
                </a:solidFill>
                <a:latin typeface="Meiryo UI" panose="020B0604030504040204" pitchFamily="50" charset="-128"/>
                <a:ea typeface="Meiryo UI" panose="020B0604030504040204" pitchFamily="50" charset="-128"/>
              </a:rPr>
              <a:t>モデル</a:t>
            </a:r>
          </a:p>
        </p:txBody>
      </p:sp>
      <p:sp>
        <p:nvSpPr>
          <p:cNvPr id="7" name="正方形/長方形 6">
            <a:extLst>
              <a:ext uri="{FF2B5EF4-FFF2-40B4-BE49-F238E27FC236}">
                <a16:creationId xmlns:a16="http://schemas.microsoft.com/office/drawing/2014/main" id="{1A32D793-DBD0-49D6-9CB1-26B0B012DDB2}"/>
              </a:ext>
            </a:extLst>
          </p:cNvPr>
          <p:cNvSpPr/>
          <p:nvPr/>
        </p:nvSpPr>
        <p:spPr>
          <a:xfrm>
            <a:off x="908158" y="3680974"/>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追加</a:t>
            </a:r>
          </a:p>
        </p:txBody>
      </p:sp>
      <p:sp>
        <p:nvSpPr>
          <p:cNvPr id="8" name="正方形/長方形 7">
            <a:extLst>
              <a:ext uri="{FF2B5EF4-FFF2-40B4-BE49-F238E27FC236}">
                <a16:creationId xmlns:a16="http://schemas.microsoft.com/office/drawing/2014/main" id="{E43D865E-2E0A-4FF5-82C8-99BF4A19CF5F}"/>
              </a:ext>
            </a:extLst>
          </p:cNvPr>
          <p:cNvSpPr/>
          <p:nvPr/>
        </p:nvSpPr>
        <p:spPr>
          <a:xfrm>
            <a:off x="6089833" y="2024975"/>
            <a:ext cx="720000"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入力</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データ</a:t>
            </a:r>
          </a:p>
        </p:txBody>
      </p:sp>
      <p:cxnSp>
        <p:nvCxnSpPr>
          <p:cNvPr id="11" name="コネクタ: カギ線 10">
            <a:extLst>
              <a:ext uri="{FF2B5EF4-FFF2-40B4-BE49-F238E27FC236}">
                <a16:creationId xmlns:a16="http://schemas.microsoft.com/office/drawing/2014/main" id="{D0F0CAB9-1AAA-41BC-ADA5-EE1ED1CFEA23}"/>
              </a:ext>
            </a:extLst>
          </p:cNvPr>
          <p:cNvCxnSpPr>
            <a:cxnSpLocks/>
            <a:stCxn id="5" idx="2"/>
            <a:endCxn id="8" idx="0"/>
          </p:cNvCxnSpPr>
          <p:nvPr/>
        </p:nvCxnSpPr>
        <p:spPr>
          <a:xfrm rot="16200000" flipH="1">
            <a:off x="5135103" y="710245"/>
            <a:ext cx="288000" cy="2341459"/>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0773777B-7082-41C2-9370-BD65CFFE705A}"/>
              </a:ext>
            </a:extLst>
          </p:cNvPr>
          <p:cNvCxnSpPr>
            <a:cxnSpLocks/>
            <a:stCxn id="5" idx="2"/>
            <a:endCxn id="6" idx="0"/>
          </p:cNvCxnSpPr>
          <p:nvPr/>
        </p:nvCxnSpPr>
        <p:spPr>
          <a:xfrm rot="5400000">
            <a:off x="2793645" y="710246"/>
            <a:ext cx="288000" cy="2341459"/>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200133A8-5371-435E-A47A-A2A8F7ED2E1D}"/>
              </a:ext>
            </a:extLst>
          </p:cNvPr>
          <p:cNvCxnSpPr>
            <a:cxnSpLocks/>
            <a:stCxn id="6" idx="2"/>
            <a:endCxn id="30" idx="0"/>
          </p:cNvCxnSpPr>
          <p:nvPr/>
        </p:nvCxnSpPr>
        <p:spPr>
          <a:xfrm rot="16200000" flipH="1">
            <a:off x="2112112" y="2219777"/>
            <a:ext cx="288000" cy="97839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A22300B6-33FB-490D-8C0A-9EE9046AAF14}"/>
              </a:ext>
            </a:extLst>
          </p:cNvPr>
          <p:cNvSpPr/>
          <p:nvPr/>
        </p:nvSpPr>
        <p:spPr>
          <a:xfrm>
            <a:off x="4849092" y="2852975"/>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列</a:t>
            </a:r>
          </a:p>
        </p:txBody>
      </p:sp>
      <p:sp>
        <p:nvSpPr>
          <p:cNvPr id="16" name="正方形/長方形 15">
            <a:extLst>
              <a:ext uri="{FF2B5EF4-FFF2-40B4-BE49-F238E27FC236}">
                <a16:creationId xmlns:a16="http://schemas.microsoft.com/office/drawing/2014/main" id="{AE6BA946-3ED9-4295-AB58-2278C4D3E9C2}"/>
              </a:ext>
            </a:extLst>
          </p:cNvPr>
          <p:cNvSpPr/>
          <p:nvPr/>
        </p:nvSpPr>
        <p:spPr>
          <a:xfrm>
            <a:off x="7330575" y="2852975"/>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行</a:t>
            </a:r>
          </a:p>
        </p:txBody>
      </p:sp>
      <p:cxnSp>
        <p:nvCxnSpPr>
          <p:cNvPr id="17" name="コネクタ: カギ線 16">
            <a:extLst>
              <a:ext uri="{FF2B5EF4-FFF2-40B4-BE49-F238E27FC236}">
                <a16:creationId xmlns:a16="http://schemas.microsoft.com/office/drawing/2014/main" id="{333E9487-1A4D-47A0-932C-9967828F0F08}"/>
              </a:ext>
            </a:extLst>
          </p:cNvPr>
          <p:cNvCxnSpPr>
            <a:cxnSpLocks/>
            <a:stCxn id="39" idx="2"/>
            <a:endCxn id="19" idx="0"/>
          </p:cNvCxnSpPr>
          <p:nvPr/>
        </p:nvCxnSpPr>
        <p:spPr>
          <a:xfrm rot="5400000">
            <a:off x="5808589" y="4117141"/>
            <a:ext cx="287999" cy="49566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5A2338E-BF0B-46D8-91BA-5411666B92CA}"/>
              </a:ext>
            </a:extLst>
          </p:cNvPr>
          <p:cNvCxnSpPr>
            <a:cxnSpLocks/>
            <a:stCxn id="8" idx="2"/>
            <a:endCxn id="16" idx="0"/>
          </p:cNvCxnSpPr>
          <p:nvPr/>
        </p:nvCxnSpPr>
        <p:spPr>
          <a:xfrm rot="16200000" flipH="1">
            <a:off x="6926204" y="2088604"/>
            <a:ext cx="288000" cy="124074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8AA7A69-C427-4EEE-BF62-855716730BC4}"/>
              </a:ext>
            </a:extLst>
          </p:cNvPr>
          <p:cNvSpPr/>
          <p:nvPr/>
        </p:nvSpPr>
        <p:spPr>
          <a:xfrm>
            <a:off x="5344756" y="4508973"/>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減らす</a:t>
            </a:r>
          </a:p>
        </p:txBody>
      </p:sp>
      <p:cxnSp>
        <p:nvCxnSpPr>
          <p:cNvPr id="21" name="コネクタ: カギ線 20">
            <a:extLst>
              <a:ext uri="{FF2B5EF4-FFF2-40B4-BE49-F238E27FC236}">
                <a16:creationId xmlns:a16="http://schemas.microsoft.com/office/drawing/2014/main" id="{B5AC7467-2737-48C0-996D-F17FE7158AF6}"/>
              </a:ext>
            </a:extLst>
          </p:cNvPr>
          <p:cNvCxnSpPr>
            <a:cxnSpLocks/>
            <a:stCxn id="8" idx="2"/>
            <a:endCxn id="15" idx="0"/>
          </p:cNvCxnSpPr>
          <p:nvPr/>
        </p:nvCxnSpPr>
        <p:spPr>
          <a:xfrm rot="5400000">
            <a:off x="5685463" y="2088605"/>
            <a:ext cx="288000" cy="124074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83BF9354-108C-4EAF-B64C-AA37C40E6990}"/>
              </a:ext>
            </a:extLst>
          </p:cNvPr>
          <p:cNvSpPr/>
          <p:nvPr/>
        </p:nvSpPr>
        <p:spPr>
          <a:xfrm>
            <a:off x="6336084" y="4508973"/>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増やす</a:t>
            </a:r>
          </a:p>
        </p:txBody>
      </p:sp>
      <p:cxnSp>
        <p:nvCxnSpPr>
          <p:cNvPr id="23" name="コネクタ: カギ線 22">
            <a:extLst>
              <a:ext uri="{FF2B5EF4-FFF2-40B4-BE49-F238E27FC236}">
                <a16:creationId xmlns:a16="http://schemas.microsoft.com/office/drawing/2014/main" id="{AEA3B0E7-055F-41E0-92A5-30CF25B73F3D}"/>
              </a:ext>
            </a:extLst>
          </p:cNvPr>
          <p:cNvCxnSpPr>
            <a:cxnSpLocks/>
            <a:stCxn id="39" idx="2"/>
            <a:endCxn id="22" idx="0"/>
          </p:cNvCxnSpPr>
          <p:nvPr/>
        </p:nvCxnSpPr>
        <p:spPr>
          <a:xfrm rot="16200000" flipH="1">
            <a:off x="6304253" y="4117141"/>
            <a:ext cx="287999" cy="49566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8B7DD36C-27E6-41AB-A768-3FE8DC5D7E1C}"/>
              </a:ext>
            </a:extLst>
          </p:cNvPr>
          <p:cNvSpPr/>
          <p:nvPr/>
        </p:nvSpPr>
        <p:spPr>
          <a:xfrm>
            <a:off x="459896" y="2852975"/>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アルゴリズム</a:t>
            </a:r>
          </a:p>
        </p:txBody>
      </p:sp>
      <p:cxnSp>
        <p:nvCxnSpPr>
          <p:cNvPr id="25" name="コネクタ: カギ線 24">
            <a:extLst>
              <a:ext uri="{FF2B5EF4-FFF2-40B4-BE49-F238E27FC236}">
                <a16:creationId xmlns:a16="http://schemas.microsoft.com/office/drawing/2014/main" id="{87EEDFF2-5A85-4C01-B03F-4BC53966853E}"/>
              </a:ext>
            </a:extLst>
          </p:cNvPr>
          <p:cNvCxnSpPr>
            <a:cxnSpLocks/>
            <a:stCxn id="6" idx="2"/>
            <a:endCxn id="24" idx="0"/>
          </p:cNvCxnSpPr>
          <p:nvPr/>
        </p:nvCxnSpPr>
        <p:spPr>
          <a:xfrm rot="5400000">
            <a:off x="1149406" y="2235466"/>
            <a:ext cx="288000" cy="94701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A0B2661-4281-4788-BF6D-9DD962B612D4}"/>
              </a:ext>
            </a:extLst>
          </p:cNvPr>
          <p:cNvCxnSpPr>
            <a:cxnSpLocks/>
            <a:stCxn id="16" idx="2"/>
            <a:endCxn id="27" idx="0"/>
          </p:cNvCxnSpPr>
          <p:nvPr/>
        </p:nvCxnSpPr>
        <p:spPr>
          <a:xfrm rot="5400000">
            <a:off x="7283840" y="3274238"/>
            <a:ext cx="287999" cy="52547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C771ED2-0233-4316-9169-738DC3D8CF00}"/>
              </a:ext>
            </a:extLst>
          </p:cNvPr>
          <p:cNvSpPr/>
          <p:nvPr/>
        </p:nvSpPr>
        <p:spPr>
          <a:xfrm>
            <a:off x="6805103" y="3680974"/>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外れ値</a:t>
            </a:r>
          </a:p>
        </p:txBody>
      </p:sp>
      <p:cxnSp>
        <p:nvCxnSpPr>
          <p:cNvPr id="28" name="コネクタ: カギ線 27">
            <a:extLst>
              <a:ext uri="{FF2B5EF4-FFF2-40B4-BE49-F238E27FC236}">
                <a16:creationId xmlns:a16="http://schemas.microsoft.com/office/drawing/2014/main" id="{B0BF17DB-C022-4B0B-8304-39E9E4CD6246}"/>
              </a:ext>
            </a:extLst>
          </p:cNvPr>
          <p:cNvCxnSpPr>
            <a:cxnSpLocks/>
            <a:stCxn id="16" idx="2"/>
            <a:endCxn id="29" idx="0"/>
          </p:cNvCxnSpPr>
          <p:nvPr/>
        </p:nvCxnSpPr>
        <p:spPr>
          <a:xfrm rot="16200000" flipH="1">
            <a:off x="7792826" y="3290723"/>
            <a:ext cx="287999" cy="49250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6FD6D872-F1BB-4830-B4D3-8D68B91E7998}"/>
              </a:ext>
            </a:extLst>
          </p:cNvPr>
          <p:cNvSpPr/>
          <p:nvPr/>
        </p:nvSpPr>
        <p:spPr>
          <a:xfrm>
            <a:off x="7823076" y="3680974"/>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データ</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期間</a:t>
            </a:r>
          </a:p>
        </p:txBody>
      </p:sp>
      <p:sp>
        <p:nvSpPr>
          <p:cNvPr id="30" name="正方形/長方形 29">
            <a:extLst>
              <a:ext uri="{FF2B5EF4-FFF2-40B4-BE49-F238E27FC236}">
                <a16:creationId xmlns:a16="http://schemas.microsoft.com/office/drawing/2014/main" id="{8071A68D-CC67-4802-96F6-3D84DE0F7424}"/>
              </a:ext>
            </a:extLst>
          </p:cNvPr>
          <p:cNvSpPr/>
          <p:nvPr/>
        </p:nvSpPr>
        <p:spPr>
          <a:xfrm>
            <a:off x="2385310" y="2852975"/>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パラ</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メータ</a:t>
            </a:r>
          </a:p>
        </p:txBody>
      </p:sp>
      <p:cxnSp>
        <p:nvCxnSpPr>
          <p:cNvPr id="31" name="コネクタ: カギ線 30">
            <a:extLst>
              <a:ext uri="{FF2B5EF4-FFF2-40B4-BE49-F238E27FC236}">
                <a16:creationId xmlns:a16="http://schemas.microsoft.com/office/drawing/2014/main" id="{58E3DD61-B9E3-437A-B0D2-3A086EFE651C}"/>
              </a:ext>
            </a:extLst>
          </p:cNvPr>
          <p:cNvCxnSpPr>
            <a:cxnSpLocks/>
            <a:stCxn id="24" idx="2"/>
            <a:endCxn id="7" idx="0"/>
          </p:cNvCxnSpPr>
          <p:nvPr/>
        </p:nvCxnSpPr>
        <p:spPr>
          <a:xfrm rot="16200000" flipH="1">
            <a:off x="900028" y="3312843"/>
            <a:ext cx="287999" cy="44826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5E2C36E8-5213-40AD-BA94-CA9C7B935FF1}"/>
              </a:ext>
            </a:extLst>
          </p:cNvPr>
          <p:cNvSpPr/>
          <p:nvPr/>
        </p:nvSpPr>
        <p:spPr>
          <a:xfrm>
            <a:off x="11634" y="3680974"/>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変更</a:t>
            </a:r>
          </a:p>
        </p:txBody>
      </p:sp>
      <p:cxnSp>
        <p:nvCxnSpPr>
          <p:cNvPr id="33" name="コネクタ: カギ線 32">
            <a:extLst>
              <a:ext uri="{FF2B5EF4-FFF2-40B4-BE49-F238E27FC236}">
                <a16:creationId xmlns:a16="http://schemas.microsoft.com/office/drawing/2014/main" id="{8BBF7888-AE15-47EA-848B-BF77D65A3D3C}"/>
              </a:ext>
            </a:extLst>
          </p:cNvPr>
          <p:cNvCxnSpPr>
            <a:cxnSpLocks/>
            <a:stCxn id="24" idx="2"/>
            <a:endCxn id="32" idx="0"/>
          </p:cNvCxnSpPr>
          <p:nvPr/>
        </p:nvCxnSpPr>
        <p:spPr>
          <a:xfrm rot="5400000">
            <a:off x="451766" y="3312843"/>
            <a:ext cx="287999" cy="44826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8BEE4FEE-D958-4FBB-A207-4D824E9C8E43}"/>
              </a:ext>
            </a:extLst>
          </p:cNvPr>
          <p:cNvCxnSpPr>
            <a:cxnSpLocks/>
            <a:stCxn id="22" idx="2"/>
            <a:endCxn id="35" idx="0"/>
          </p:cNvCxnSpPr>
          <p:nvPr/>
        </p:nvCxnSpPr>
        <p:spPr>
          <a:xfrm rot="16200000" flipH="1">
            <a:off x="6793153" y="4951904"/>
            <a:ext cx="293423" cy="48756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EA0F7A35-73E8-47E1-870B-DD35F165A1D6}"/>
              </a:ext>
            </a:extLst>
          </p:cNvPr>
          <p:cNvSpPr/>
          <p:nvPr/>
        </p:nvSpPr>
        <p:spPr>
          <a:xfrm>
            <a:off x="6823644" y="5342396"/>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外部</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データ</a:t>
            </a:r>
          </a:p>
        </p:txBody>
      </p:sp>
      <p:cxnSp>
        <p:nvCxnSpPr>
          <p:cNvPr id="36" name="コネクタ: カギ線 35">
            <a:extLst>
              <a:ext uri="{FF2B5EF4-FFF2-40B4-BE49-F238E27FC236}">
                <a16:creationId xmlns:a16="http://schemas.microsoft.com/office/drawing/2014/main" id="{716A41D4-82D6-4BD0-8931-4E01481767B7}"/>
              </a:ext>
            </a:extLst>
          </p:cNvPr>
          <p:cNvCxnSpPr>
            <a:cxnSpLocks/>
            <a:stCxn id="22" idx="2"/>
            <a:endCxn id="37" idx="0"/>
          </p:cNvCxnSpPr>
          <p:nvPr/>
        </p:nvCxnSpPr>
        <p:spPr>
          <a:xfrm rot="5400000">
            <a:off x="6301541" y="4947852"/>
            <a:ext cx="293422" cy="49566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4D8C0C0-327A-4C70-B5C1-22780B37EB0F}"/>
              </a:ext>
            </a:extLst>
          </p:cNvPr>
          <p:cNvSpPr/>
          <p:nvPr/>
        </p:nvSpPr>
        <p:spPr>
          <a:xfrm>
            <a:off x="5840420" y="5342395"/>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派生</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変数</a:t>
            </a:r>
          </a:p>
        </p:txBody>
      </p:sp>
      <p:cxnSp>
        <p:nvCxnSpPr>
          <p:cNvPr id="38" name="コネクタ: カギ線 37">
            <a:extLst>
              <a:ext uri="{FF2B5EF4-FFF2-40B4-BE49-F238E27FC236}">
                <a16:creationId xmlns:a16="http://schemas.microsoft.com/office/drawing/2014/main" id="{CE6FDA84-6BE1-46B2-808B-B0F05717AE2E}"/>
              </a:ext>
            </a:extLst>
          </p:cNvPr>
          <p:cNvCxnSpPr>
            <a:cxnSpLocks/>
            <a:stCxn id="15" idx="2"/>
            <a:endCxn id="39" idx="0"/>
          </p:cNvCxnSpPr>
          <p:nvPr/>
        </p:nvCxnSpPr>
        <p:spPr>
          <a:xfrm rot="16200000" flipH="1">
            <a:off x="5560757" y="3041310"/>
            <a:ext cx="287999" cy="99132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157D654D-ABA1-41AA-9E12-1B5FD03C531C}"/>
              </a:ext>
            </a:extLst>
          </p:cNvPr>
          <p:cNvSpPr/>
          <p:nvPr/>
        </p:nvSpPr>
        <p:spPr>
          <a:xfrm>
            <a:off x="5840420" y="3680974"/>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説明</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変数</a:t>
            </a:r>
          </a:p>
        </p:txBody>
      </p:sp>
      <p:cxnSp>
        <p:nvCxnSpPr>
          <p:cNvPr id="40" name="コネクタ: カギ線 39">
            <a:extLst>
              <a:ext uri="{FF2B5EF4-FFF2-40B4-BE49-F238E27FC236}">
                <a16:creationId xmlns:a16="http://schemas.microsoft.com/office/drawing/2014/main" id="{F9A6D766-E9B8-43D1-9054-5ACD90DDF9E1}"/>
              </a:ext>
            </a:extLst>
          </p:cNvPr>
          <p:cNvCxnSpPr>
            <a:cxnSpLocks/>
            <a:stCxn id="15" idx="2"/>
            <a:endCxn id="41" idx="0"/>
          </p:cNvCxnSpPr>
          <p:nvPr/>
        </p:nvCxnSpPr>
        <p:spPr>
          <a:xfrm rot="5400000">
            <a:off x="4569429" y="3041310"/>
            <a:ext cx="287999" cy="99132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49C06C02-41B7-4097-916D-62EF02CAE4F1}"/>
              </a:ext>
            </a:extLst>
          </p:cNvPr>
          <p:cNvSpPr/>
          <p:nvPr/>
        </p:nvSpPr>
        <p:spPr>
          <a:xfrm>
            <a:off x="3857764" y="3680974"/>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目的</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変数</a:t>
            </a:r>
          </a:p>
        </p:txBody>
      </p:sp>
      <p:cxnSp>
        <p:nvCxnSpPr>
          <p:cNvPr id="42" name="コネクタ: カギ線 41">
            <a:extLst>
              <a:ext uri="{FF2B5EF4-FFF2-40B4-BE49-F238E27FC236}">
                <a16:creationId xmlns:a16="http://schemas.microsoft.com/office/drawing/2014/main" id="{EEECCEC6-1625-4D19-8D8E-C0015FA108E7}"/>
              </a:ext>
            </a:extLst>
          </p:cNvPr>
          <p:cNvCxnSpPr>
            <a:cxnSpLocks/>
            <a:stCxn id="29" idx="2"/>
            <a:endCxn id="43" idx="0"/>
          </p:cNvCxnSpPr>
          <p:nvPr/>
        </p:nvCxnSpPr>
        <p:spPr>
          <a:xfrm rot="5400000">
            <a:off x="7791245" y="4117141"/>
            <a:ext cx="287999" cy="49566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890F9417-79FA-45DE-B0FE-3E0285D752A8}"/>
              </a:ext>
            </a:extLst>
          </p:cNvPr>
          <p:cNvSpPr/>
          <p:nvPr/>
        </p:nvSpPr>
        <p:spPr>
          <a:xfrm>
            <a:off x="7327412" y="4508973"/>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減らす</a:t>
            </a:r>
          </a:p>
        </p:txBody>
      </p:sp>
      <p:sp>
        <p:nvSpPr>
          <p:cNvPr id="44" name="正方形/長方形 43">
            <a:extLst>
              <a:ext uri="{FF2B5EF4-FFF2-40B4-BE49-F238E27FC236}">
                <a16:creationId xmlns:a16="http://schemas.microsoft.com/office/drawing/2014/main" id="{539A101C-C8B2-4FA7-BE63-E7AC118F680E}"/>
              </a:ext>
            </a:extLst>
          </p:cNvPr>
          <p:cNvSpPr/>
          <p:nvPr/>
        </p:nvSpPr>
        <p:spPr>
          <a:xfrm>
            <a:off x="8318740" y="4508973"/>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増やす</a:t>
            </a:r>
          </a:p>
        </p:txBody>
      </p:sp>
      <p:cxnSp>
        <p:nvCxnSpPr>
          <p:cNvPr id="45" name="コネクタ: カギ線 44">
            <a:extLst>
              <a:ext uri="{FF2B5EF4-FFF2-40B4-BE49-F238E27FC236}">
                <a16:creationId xmlns:a16="http://schemas.microsoft.com/office/drawing/2014/main" id="{5ED322BD-21D3-4DBD-A22E-2D18DC61465D}"/>
              </a:ext>
            </a:extLst>
          </p:cNvPr>
          <p:cNvCxnSpPr>
            <a:cxnSpLocks/>
            <a:stCxn id="29" idx="2"/>
            <a:endCxn id="44" idx="0"/>
          </p:cNvCxnSpPr>
          <p:nvPr/>
        </p:nvCxnSpPr>
        <p:spPr>
          <a:xfrm rot="16200000" flipH="1">
            <a:off x="8286909" y="4117141"/>
            <a:ext cx="287999" cy="49566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AE8E5C3-B7BE-4557-BFD3-0DA91D6CFFCD}"/>
              </a:ext>
            </a:extLst>
          </p:cNvPr>
          <p:cNvCxnSpPr>
            <a:cxnSpLocks/>
            <a:stCxn id="41" idx="2"/>
            <a:endCxn id="49" idx="0"/>
          </p:cNvCxnSpPr>
          <p:nvPr/>
        </p:nvCxnSpPr>
        <p:spPr>
          <a:xfrm rot="16200000" flipH="1">
            <a:off x="4321597" y="4117141"/>
            <a:ext cx="287999" cy="49566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FEDF9DBF-C1CD-4325-BD81-F23D1ADB1FE2}"/>
              </a:ext>
            </a:extLst>
          </p:cNvPr>
          <p:cNvSpPr/>
          <p:nvPr/>
        </p:nvSpPr>
        <p:spPr>
          <a:xfrm>
            <a:off x="3393476" y="4508973"/>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カテゴリの数</a:t>
            </a:r>
          </a:p>
        </p:txBody>
      </p:sp>
      <p:cxnSp>
        <p:nvCxnSpPr>
          <p:cNvPr id="48" name="コネクタ: カギ線 47">
            <a:extLst>
              <a:ext uri="{FF2B5EF4-FFF2-40B4-BE49-F238E27FC236}">
                <a16:creationId xmlns:a16="http://schemas.microsoft.com/office/drawing/2014/main" id="{9CED1BBE-18B7-48A0-A447-41FB405CD764}"/>
              </a:ext>
            </a:extLst>
          </p:cNvPr>
          <p:cNvCxnSpPr>
            <a:cxnSpLocks/>
            <a:stCxn id="41" idx="2"/>
            <a:endCxn id="47" idx="0"/>
          </p:cNvCxnSpPr>
          <p:nvPr/>
        </p:nvCxnSpPr>
        <p:spPr>
          <a:xfrm rot="5400000">
            <a:off x="3841621" y="4132829"/>
            <a:ext cx="287999" cy="46428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7EBC6D97-34DF-429D-AC6D-4B1AD536E59E}"/>
              </a:ext>
            </a:extLst>
          </p:cNvPr>
          <p:cNvSpPr/>
          <p:nvPr/>
        </p:nvSpPr>
        <p:spPr>
          <a:xfrm>
            <a:off x="4353428" y="4508973"/>
            <a:ext cx="720000" cy="54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変数</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自体</a:t>
            </a:r>
          </a:p>
        </p:txBody>
      </p:sp>
      <p:cxnSp>
        <p:nvCxnSpPr>
          <p:cNvPr id="54" name="直線コネクタ 53">
            <a:extLst>
              <a:ext uri="{FF2B5EF4-FFF2-40B4-BE49-F238E27FC236}">
                <a16:creationId xmlns:a16="http://schemas.microsoft.com/office/drawing/2014/main" id="{E1416B73-D3FA-47B1-B1E6-BE5154EE998D}"/>
              </a:ext>
            </a:extLst>
          </p:cNvPr>
          <p:cNvCxnSpPr>
            <a:cxnSpLocks/>
            <a:stCxn id="32" idx="2"/>
          </p:cNvCxnSpPr>
          <p:nvPr/>
        </p:nvCxnSpPr>
        <p:spPr>
          <a:xfrm>
            <a:off x="371634" y="4220974"/>
            <a:ext cx="0" cy="287999"/>
          </a:xfrm>
          <a:prstGeom prst="line">
            <a:avLst/>
          </a:prstGeom>
          <a:ln w="12700" cap="sq">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B2043E57-D110-436F-9176-EEFBAC65CC2B}"/>
              </a:ext>
            </a:extLst>
          </p:cNvPr>
          <p:cNvCxnSpPr>
            <a:cxnSpLocks/>
          </p:cNvCxnSpPr>
          <p:nvPr/>
        </p:nvCxnSpPr>
        <p:spPr>
          <a:xfrm>
            <a:off x="1269089" y="4220974"/>
            <a:ext cx="0" cy="287999"/>
          </a:xfrm>
          <a:prstGeom prst="line">
            <a:avLst/>
          </a:prstGeom>
          <a:ln w="1270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FFD16378-E605-4309-9157-6A9359579232}"/>
              </a:ext>
            </a:extLst>
          </p:cNvPr>
          <p:cNvSpPr txBox="1"/>
          <p:nvPr/>
        </p:nvSpPr>
        <p:spPr>
          <a:xfrm>
            <a:off x="1066692" y="4285187"/>
            <a:ext cx="400110" cy="630942"/>
          </a:xfrm>
          <a:prstGeom prst="rect">
            <a:avLst/>
          </a:prstGeom>
          <a:solidFill>
            <a:schemeClr val="bg1"/>
          </a:solidFill>
          <a:ln>
            <a:noFill/>
          </a:ln>
        </p:spPr>
        <p:txBody>
          <a:bodyPr vert="eaVert" wrap="none" rtlCol="0">
            <a:spAutoFit/>
          </a:bodyPr>
          <a:lstStyle/>
          <a:p>
            <a:r>
              <a:rPr kumimoji="1" lang="ja-JP" altLang="en-US" sz="1400" dirty="0">
                <a:latin typeface="Meiryo UI" panose="020B0604030504040204" pitchFamily="50" charset="-128"/>
                <a:ea typeface="Meiryo UI" panose="020B0604030504040204" pitchFamily="50" charset="-128"/>
              </a:rPr>
              <a:t>・・・</a:t>
            </a:r>
          </a:p>
        </p:txBody>
      </p:sp>
      <p:sp>
        <p:nvSpPr>
          <p:cNvPr id="57" name="テキスト ボックス 56">
            <a:extLst>
              <a:ext uri="{FF2B5EF4-FFF2-40B4-BE49-F238E27FC236}">
                <a16:creationId xmlns:a16="http://schemas.microsoft.com/office/drawing/2014/main" id="{848D0D17-72FF-41DB-B1D3-DD9A245178E5}"/>
              </a:ext>
            </a:extLst>
          </p:cNvPr>
          <p:cNvSpPr txBox="1"/>
          <p:nvPr/>
        </p:nvSpPr>
        <p:spPr>
          <a:xfrm>
            <a:off x="165134" y="4285187"/>
            <a:ext cx="400110" cy="630942"/>
          </a:xfrm>
          <a:prstGeom prst="rect">
            <a:avLst/>
          </a:prstGeom>
          <a:solidFill>
            <a:schemeClr val="bg1"/>
          </a:solidFill>
          <a:ln>
            <a:noFill/>
          </a:ln>
        </p:spPr>
        <p:txBody>
          <a:bodyPr vert="eaVert" wrap="none" rtlCol="0">
            <a:spAutoFit/>
          </a:bodyPr>
          <a:lstStyle/>
          <a:p>
            <a:r>
              <a:rPr kumimoji="1" lang="ja-JP" altLang="en-US" sz="1400" dirty="0">
                <a:latin typeface="Meiryo UI" panose="020B0604030504040204" pitchFamily="50" charset="-128"/>
                <a:ea typeface="Meiryo UI" panose="020B0604030504040204" pitchFamily="50" charset="-128"/>
              </a:rPr>
              <a:t>・・・</a:t>
            </a:r>
          </a:p>
        </p:txBody>
      </p:sp>
      <p:sp>
        <p:nvSpPr>
          <p:cNvPr id="58" name="テキスト プレースホルダー 3">
            <a:extLst>
              <a:ext uri="{FF2B5EF4-FFF2-40B4-BE49-F238E27FC236}">
                <a16:creationId xmlns:a16="http://schemas.microsoft.com/office/drawing/2014/main" id="{93425F0A-8673-4861-A277-3EDE99E16515}"/>
              </a:ext>
            </a:extLst>
          </p:cNvPr>
          <p:cNvSpPr txBox="1">
            <a:spLocks/>
          </p:cNvSpPr>
          <p:nvPr/>
        </p:nvSpPr>
        <p:spPr>
          <a:xfrm>
            <a:off x="180000" y="720000"/>
            <a:ext cx="8964000" cy="720079"/>
          </a:xfrm>
          <a:prstGeom prst="rect">
            <a:avLst/>
          </a:prstGeom>
        </p:spPr>
        <p:txBody>
          <a:bodyPr lIns="36000" tIns="36000" rIns="36000" bIns="36000"/>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lvl="0" indent="0">
              <a:buNone/>
              <a:defRPr/>
            </a:pPr>
            <a:r>
              <a:rPr lang="ja-JP" altLang="en-US" sz="2000" b="1" dirty="0">
                <a:solidFill>
                  <a:schemeClr val="tx1"/>
                </a:solidFill>
                <a:latin typeface="Meiryo UI"/>
                <a:ea typeface="Meiryo UI"/>
              </a:rPr>
              <a:t>実現容易性を踏まえて</a:t>
            </a:r>
            <a:r>
              <a:rPr lang="en-US" altLang="ja-JP" sz="2000" b="1" dirty="0">
                <a:solidFill>
                  <a:schemeClr val="tx1"/>
                </a:solidFill>
                <a:latin typeface="Meiryo UI"/>
                <a:ea typeface="Meiryo UI"/>
              </a:rPr>
              <a:t>AI</a:t>
            </a:r>
            <a:r>
              <a:rPr lang="ja-JP" altLang="en-US" sz="2000" b="1" dirty="0">
                <a:solidFill>
                  <a:schemeClr val="tx1"/>
                </a:solidFill>
                <a:latin typeface="Meiryo UI"/>
                <a:ea typeface="Meiryo UI"/>
              </a:rPr>
              <a:t>モデルと入力データを変更することで、</a:t>
            </a:r>
            <a:r>
              <a:rPr lang="en-US" altLang="ja-JP" sz="2000" b="1" dirty="0">
                <a:solidFill>
                  <a:schemeClr val="tx1"/>
                </a:solidFill>
                <a:latin typeface="Meiryo UI"/>
                <a:ea typeface="Meiryo UI"/>
              </a:rPr>
              <a:t>AI</a:t>
            </a:r>
            <a:r>
              <a:rPr lang="ja-JP" altLang="en-US" sz="2000" b="1" dirty="0">
                <a:solidFill>
                  <a:schemeClr val="tx1"/>
                </a:solidFill>
                <a:latin typeface="Meiryo UI"/>
                <a:ea typeface="Meiryo UI"/>
              </a:rPr>
              <a:t>モデルの精度向上の可能性があります。</a:t>
            </a:r>
            <a:endParaRPr kumimoji="1" lang="ja-JP" altLang="en-US" sz="2000" b="1" i="0" u="none" strike="noStrike" kern="1200" cap="none" spc="0" normalizeH="0" baseline="0" noProof="0" dirty="0">
              <a:ln>
                <a:noFill/>
              </a:ln>
              <a:solidFill>
                <a:schemeClr val="tx1"/>
              </a:solidFill>
              <a:effectLst/>
              <a:uLnTx/>
              <a:uFillTx/>
              <a:latin typeface="Meiryo UI"/>
              <a:ea typeface="Meiryo UI"/>
            </a:endParaRPr>
          </a:p>
        </p:txBody>
      </p:sp>
      <p:sp>
        <p:nvSpPr>
          <p:cNvPr id="9" name="テキスト ボックス 8">
            <a:extLst>
              <a:ext uri="{FF2B5EF4-FFF2-40B4-BE49-F238E27FC236}">
                <a16:creationId xmlns:a16="http://schemas.microsoft.com/office/drawing/2014/main" id="{009F00E5-E8AD-4A5C-98AE-4F4579C386B8}"/>
              </a:ext>
            </a:extLst>
          </p:cNvPr>
          <p:cNvSpPr txBox="1"/>
          <p:nvPr/>
        </p:nvSpPr>
        <p:spPr>
          <a:xfrm>
            <a:off x="165134" y="5955737"/>
            <a:ext cx="8787221" cy="646331"/>
          </a:xfrm>
          <a:prstGeom prst="rect">
            <a:avLst/>
          </a:prstGeom>
          <a:noFill/>
        </p:spPr>
        <p:txBody>
          <a:bodyPr wrap="square" rtlCol="0">
            <a:spAutoFit/>
          </a:bodyPr>
          <a:lstStyle/>
          <a:p>
            <a:r>
              <a:rPr kumimoji="1" lang="en-US" altLang="ja-JP" dirty="0"/>
              <a:t>AI</a:t>
            </a:r>
            <a:r>
              <a:rPr kumimoji="1" lang="ja-JP" altLang="en-US" dirty="0"/>
              <a:t>モデルの変更は大幅な時間がかかってしまうことが想定されるため、入力データを変更して精度向上を目指すアプローチが現実的です。</a:t>
            </a:r>
          </a:p>
        </p:txBody>
      </p:sp>
    </p:spTree>
    <p:extLst>
      <p:ext uri="{BB962C8B-B14F-4D97-AF65-F5344CB8AC3E}">
        <p14:creationId xmlns:p14="http://schemas.microsoft.com/office/powerpoint/2010/main" val="2353858076"/>
      </p:ext>
    </p:extLst>
  </p:cSld>
  <p:clrMapOvr>
    <a:masterClrMapping/>
  </p:clrMapOvr>
</p:sld>
</file>

<file path=ppt/theme/theme1.xml><?xml version="1.0" encoding="utf-8"?>
<a:theme xmlns:a="http://schemas.openxmlformats.org/drawingml/2006/main" name="都築オリジナテンプレート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50000"/>
              <a:lumOff val="50000"/>
            </a:schemeClr>
          </a:solidFill>
        </a:ln>
      </a:spPr>
      <a:bodyPr rtlCol="0" anchor="ctr"/>
      <a:lstStyle>
        <a:defPPr algn="ctr">
          <a:defRPr kumimoji="1"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1400" dirty="0" smtClean="0"/>
        </a:defPPr>
      </a:lstStyle>
    </a:txDef>
  </a:objectDefaults>
  <a:extraClrSchemeLst/>
</a:theme>
</file>

<file path=ppt/theme/theme2.xml><?xml version="1.0" encoding="utf-8"?>
<a:theme xmlns:a="http://schemas.openxmlformats.org/drawingml/2006/main" name="1_都築オリジナテンプレート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22146</TotalTime>
  <Words>117</Words>
  <Application>Microsoft Office PowerPoint</Application>
  <PresentationFormat>画面に合わせる (4:3)</PresentationFormat>
  <Paragraphs>41</Paragraphs>
  <Slides>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vt:i4>
      </vt:variant>
    </vt:vector>
  </HeadingPairs>
  <TitlesOfParts>
    <vt:vector size="8" baseType="lpstr">
      <vt:lpstr>Meiryo UI</vt:lpstr>
      <vt:lpstr>Arial</vt:lpstr>
      <vt:lpstr>Calibri</vt:lpstr>
      <vt:lpstr>Wingdings</vt:lpstr>
      <vt:lpstr>都築オリジナテンプレート2</vt:lpstr>
      <vt:lpstr>1_都築オリジナテンプレート2</vt:lpstr>
      <vt:lpstr>精度向上に向けたロジックツリー</vt:lpstr>
      <vt:lpstr>精度向上に向けたロジックツリー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辻元宏則</dc:creator>
  <cp:lastModifiedBy>辻元 宏則</cp:lastModifiedBy>
  <cp:revision>1958</cp:revision>
  <cp:lastPrinted>2018-11-21T02:50:55Z</cp:lastPrinted>
  <dcterms:created xsi:type="dcterms:W3CDTF">2014-08-01T04:30:56Z</dcterms:created>
  <dcterms:modified xsi:type="dcterms:W3CDTF">2020-09-29T02:49:39Z</dcterms:modified>
</cp:coreProperties>
</file>