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F1FC-8BB6-4DBB-9940-F696B5579502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283F-E79A-4174-97F4-305C981B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7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F1FC-8BB6-4DBB-9940-F696B5579502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283F-E79A-4174-97F4-305C981B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4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F1FC-8BB6-4DBB-9940-F696B5579502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283F-E79A-4174-97F4-305C981B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1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F1FC-8BB6-4DBB-9940-F696B5579502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283F-E79A-4174-97F4-305C981B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2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F1FC-8BB6-4DBB-9940-F696B5579502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283F-E79A-4174-97F4-305C981B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F1FC-8BB6-4DBB-9940-F696B5579502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283F-E79A-4174-97F4-305C981B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4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F1FC-8BB6-4DBB-9940-F696B5579502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283F-E79A-4174-97F4-305C981B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3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F1FC-8BB6-4DBB-9940-F696B5579502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283F-E79A-4174-97F4-305C981B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F1FC-8BB6-4DBB-9940-F696B5579502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283F-E79A-4174-97F4-305C981B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7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F1FC-8BB6-4DBB-9940-F696B5579502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283F-E79A-4174-97F4-305C981B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9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FF1FC-8BB6-4DBB-9940-F696B5579502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283F-E79A-4174-97F4-305C981B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1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FF1FC-8BB6-4DBB-9940-F696B5579502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6283F-E79A-4174-97F4-305C981B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3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1.gif"/><Relationship Id="rId3" Type="http://schemas.openxmlformats.org/officeDocument/2006/relationships/slide" Target="slide3.xml"/><Relationship Id="rId7" Type="http://schemas.openxmlformats.org/officeDocument/2006/relationships/slide" Target="slide8.xml"/><Relationship Id="rId12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11" Type="http://schemas.openxmlformats.org/officeDocument/2006/relationships/slide" Target="slide11.xml"/><Relationship Id="rId5" Type="http://schemas.openxmlformats.org/officeDocument/2006/relationships/slide" Target="slide7.xml"/><Relationship Id="rId10" Type="http://schemas.openxmlformats.org/officeDocument/2006/relationships/slide" Target="slide10.xml"/><Relationship Id="rId4" Type="http://schemas.openxmlformats.org/officeDocument/2006/relationships/slide" Target="slide6.xml"/><Relationship Id="rId9" Type="http://schemas.openxmlformats.org/officeDocument/2006/relationships/slide" Target="slide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Isosceles Triangle 48"/>
          <p:cNvSpPr/>
          <p:nvPr/>
        </p:nvSpPr>
        <p:spPr>
          <a:xfrm>
            <a:off x="3729858" y="4992693"/>
            <a:ext cx="3900652" cy="185043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820475" y="5271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8" name="Isosceles Triangle 47"/>
          <p:cNvSpPr/>
          <p:nvPr/>
        </p:nvSpPr>
        <p:spPr>
          <a:xfrm>
            <a:off x="2701" y="4319752"/>
            <a:ext cx="5350548" cy="2538248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5-Point Star 50">
            <a:hlinkClick r:id="rId2" action="ppaction://hlinksldjump"/>
          </p:cNvPr>
          <p:cNvSpPr/>
          <p:nvPr/>
        </p:nvSpPr>
        <p:spPr>
          <a:xfrm>
            <a:off x="1710558" y="961436"/>
            <a:ext cx="612890" cy="612890"/>
          </a:xfrm>
          <a:prstGeom prst="star5">
            <a:avLst>
              <a:gd name="adj" fmla="val 32376"/>
              <a:gd name="hf" fmla="val 105146"/>
              <a:gd name="vf" fmla="val 1105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533330" y="138629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53" name="5-Point Star 52">
            <a:hlinkClick r:id="rId3" action="ppaction://hlinksldjump"/>
          </p:cNvPr>
          <p:cNvSpPr/>
          <p:nvPr/>
        </p:nvSpPr>
        <p:spPr>
          <a:xfrm>
            <a:off x="3300287" y="1820576"/>
            <a:ext cx="859141" cy="859141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346086" y="52245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55" name="5-Point Star 54">
            <a:hlinkClick r:id="rId4" action="ppaction://hlinksldjump"/>
          </p:cNvPr>
          <p:cNvSpPr/>
          <p:nvPr/>
        </p:nvSpPr>
        <p:spPr>
          <a:xfrm>
            <a:off x="6113043" y="956728"/>
            <a:ext cx="859141" cy="859141"/>
          </a:xfrm>
          <a:prstGeom prst="star5">
            <a:avLst>
              <a:gd name="adj" fmla="val 24077"/>
              <a:gd name="hf" fmla="val 105146"/>
              <a:gd name="vf" fmla="val 1105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158842" y="18158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57" name="5-Point Star 56">
            <a:hlinkClick r:id="rId5" action="ppaction://hlinksldjump"/>
          </p:cNvPr>
          <p:cNvSpPr/>
          <p:nvPr/>
        </p:nvSpPr>
        <p:spPr>
          <a:xfrm>
            <a:off x="8925799" y="2250146"/>
            <a:ext cx="859141" cy="859141"/>
          </a:xfrm>
          <a:prstGeom prst="star5">
            <a:avLst>
              <a:gd name="adj" fmla="val 22418"/>
              <a:gd name="hf" fmla="val 105146"/>
              <a:gd name="vf" fmla="val 1105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088705" y="279717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59" name="5-Point Star 58">
            <a:hlinkClick r:id="rId6" action="ppaction://hlinksldjump"/>
          </p:cNvPr>
          <p:cNvSpPr/>
          <p:nvPr/>
        </p:nvSpPr>
        <p:spPr>
          <a:xfrm>
            <a:off x="6972184" y="3231447"/>
            <a:ext cx="626099" cy="626099"/>
          </a:xfrm>
          <a:prstGeom prst="star5">
            <a:avLst>
              <a:gd name="adj" fmla="val 28208"/>
              <a:gd name="hf" fmla="val 105146"/>
              <a:gd name="vf" fmla="val 1105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0325605" y="24337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61" name="5-Point Star 60">
            <a:hlinkClick r:id="rId7" action="ppaction://hlinksldjump"/>
          </p:cNvPr>
          <p:cNvSpPr/>
          <p:nvPr/>
        </p:nvSpPr>
        <p:spPr>
          <a:xfrm>
            <a:off x="10092562" y="677655"/>
            <a:ext cx="859141" cy="859141"/>
          </a:xfrm>
          <a:prstGeom prst="star5">
            <a:avLst>
              <a:gd name="adj" fmla="val 14119"/>
              <a:gd name="hf" fmla="val 105146"/>
              <a:gd name="vf" fmla="val 1105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50954" y="181586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63" name="5-Point Star 62">
            <a:hlinkClick r:id="rId8" action="ppaction://hlinksldjump"/>
          </p:cNvPr>
          <p:cNvSpPr/>
          <p:nvPr/>
        </p:nvSpPr>
        <p:spPr>
          <a:xfrm>
            <a:off x="732697" y="2250146"/>
            <a:ext cx="429571" cy="429571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4568198" y="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65" name="5-Point Star 64">
            <a:hlinkClick r:id="rId9" action="ppaction://hlinksldjump"/>
          </p:cNvPr>
          <p:cNvSpPr/>
          <p:nvPr/>
        </p:nvSpPr>
        <p:spPr>
          <a:xfrm>
            <a:off x="4503501" y="434277"/>
            <a:ext cx="522451" cy="522451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102992" y="3938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67" name="5-Point Star 66">
            <a:hlinkClick r:id="rId10" action="ppaction://hlinksldjump"/>
          </p:cNvPr>
          <p:cNvSpPr/>
          <p:nvPr/>
        </p:nvSpPr>
        <p:spPr>
          <a:xfrm>
            <a:off x="8020447" y="828154"/>
            <a:ext cx="558146" cy="558146"/>
          </a:xfrm>
          <a:prstGeom prst="star5">
            <a:avLst>
              <a:gd name="adj" fmla="val 29318"/>
              <a:gd name="hf" fmla="val 105146"/>
              <a:gd name="vf" fmla="val 1105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156513" y="2012205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69" name="5-Point Star 68">
            <a:hlinkClick r:id="rId11" action="ppaction://hlinksldjump"/>
          </p:cNvPr>
          <p:cNvSpPr/>
          <p:nvPr/>
        </p:nvSpPr>
        <p:spPr>
          <a:xfrm>
            <a:off x="5027666" y="2446482"/>
            <a:ext cx="859141" cy="859141"/>
          </a:xfrm>
          <a:prstGeom prst="star5">
            <a:avLst>
              <a:gd name="adj" fmla="val 29057"/>
              <a:gd name="hf" fmla="val 105146"/>
              <a:gd name="vf" fmla="val 1105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Pentagon 69">
            <a:hlinkClick r:id="rId12" action="ppaction://hlinksldjump"/>
          </p:cNvPr>
          <p:cNvSpPr/>
          <p:nvPr/>
        </p:nvSpPr>
        <p:spPr>
          <a:xfrm flipH="1">
            <a:off x="10159101" y="6105130"/>
            <a:ext cx="1874159" cy="653004"/>
          </a:xfrm>
          <a:prstGeom prst="homePlate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pipi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82448" y="4848027"/>
            <a:ext cx="574157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LUCKY STAR</a:t>
            </a: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474" y="3081916"/>
            <a:ext cx="149974" cy="132669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130" y="1336023"/>
            <a:ext cx="247650" cy="21907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166" y="1866180"/>
            <a:ext cx="206475" cy="182651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480" y="1889180"/>
            <a:ext cx="174279" cy="15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9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3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91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103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" fill="hold">
                      <p:stCondLst>
                        <p:cond delay="0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115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" fill="hold">
                      <p:stCondLst>
                        <p:cond delay="0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127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8" fill="hold">
                      <p:stCondLst>
                        <p:cond delay="0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1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139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0" fill="hold">
                      <p:stCondLst>
                        <p:cond delay="0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1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</p:childTnLst>
        </p:cTn>
      </p:par>
    </p:tnLst>
    <p:bldLst>
      <p:bldP spid="29" grpId="0"/>
      <p:bldP spid="51" grpId="0" animBg="1"/>
      <p:bldP spid="51" grpId="1" animBg="1"/>
      <p:bldP spid="52" grpId="0"/>
      <p:bldP spid="53" grpId="0" animBg="1"/>
      <p:bldP spid="53" grpId="1" animBg="1"/>
      <p:bldP spid="54" grpId="0"/>
      <p:bldP spid="55" grpId="0" animBg="1"/>
      <p:bldP spid="55" grpId="1" animBg="1"/>
      <p:bldP spid="56" grpId="0"/>
      <p:bldP spid="57" grpId="0" animBg="1"/>
      <p:bldP spid="57" grpId="1" animBg="1"/>
      <p:bldP spid="58" grpId="0"/>
      <p:bldP spid="59" grpId="0" animBg="1"/>
      <p:bldP spid="59" grpId="1" animBg="1"/>
      <p:bldP spid="60" grpId="0"/>
      <p:bldP spid="61" grpId="0" animBg="1"/>
      <p:bldP spid="61" grpId="1" animBg="1"/>
      <p:bldP spid="62" grpId="0"/>
      <p:bldP spid="63" grpId="0" animBg="1"/>
      <p:bldP spid="63" grpId="1" animBg="1"/>
      <p:bldP spid="64" grpId="0"/>
      <p:bldP spid="65" grpId="0" animBg="1"/>
      <p:bldP spid="65" grpId="1" animBg="1"/>
      <p:bldP spid="66" grpId="0"/>
      <p:bldP spid="67" grpId="0" animBg="1"/>
      <p:bldP spid="67" grpId="1" animBg="1"/>
      <p:bldP spid="68" grpId="0"/>
      <p:bldP spid="69" grpId="0" animBg="1"/>
      <p:bldP spid="69" grpId="1" animBg="1"/>
      <p:bldP spid="7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16" y="5199753"/>
            <a:ext cx="1320033" cy="13200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  <p:sp>
        <p:nvSpPr>
          <p:cNvPr id="9" name="Pentagon 8">
            <a:hlinkClick r:id="rId6" action="ppaction://hlinksldjump"/>
          </p:cNvPr>
          <p:cNvSpPr/>
          <p:nvPr/>
        </p:nvSpPr>
        <p:spPr>
          <a:xfrm flipH="1">
            <a:off x="10159101" y="6105130"/>
            <a:ext cx="1874159" cy="653004"/>
          </a:xfrm>
          <a:prstGeom prst="homePlate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 HOME</a:t>
            </a:r>
          </a:p>
        </p:txBody>
      </p:sp>
      <p:sp>
        <p:nvSpPr>
          <p:cNvPr id="12" name="Snip Diagonal Corner Rectangle 11"/>
          <p:cNvSpPr/>
          <p:nvPr/>
        </p:nvSpPr>
        <p:spPr>
          <a:xfrm>
            <a:off x="1493552" y="1128936"/>
            <a:ext cx="9375819" cy="1875151"/>
          </a:xfrm>
          <a:prstGeom prst="snip2DiagRect">
            <a:avLst>
              <a:gd name="adj1" fmla="val 0"/>
              <a:gd name="adj2" fmla="val 24222"/>
            </a:avLst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 9 : question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3822" y="3834737"/>
            <a:ext cx="7955280" cy="1439743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3200" b="1">
                <a:solidFill>
                  <a:srgbClr val="002060"/>
                </a:solidFill>
              </a:rPr>
              <a:t>Answer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35899" y="3013502"/>
            <a:ext cx="612020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are given 3 candies</a:t>
            </a:r>
          </a:p>
        </p:txBody>
      </p:sp>
    </p:spTree>
    <p:extLst>
      <p:ext uri="{BB962C8B-B14F-4D97-AF65-F5344CB8AC3E}">
        <p14:creationId xmlns:p14="http://schemas.microsoft.com/office/powerpoint/2010/main" val="37785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5" grpId="0" animBg="1"/>
      <p:bldP spid="5" grpId="1" animBg="1"/>
      <p:bldP spid="15" grpId="0"/>
      <p:bldP spid="1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16" y="5199753"/>
            <a:ext cx="1320033" cy="13200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  <p:sp>
        <p:nvSpPr>
          <p:cNvPr id="9" name="Pentagon 8">
            <a:hlinkClick r:id="rId6" action="ppaction://hlinksldjump"/>
          </p:cNvPr>
          <p:cNvSpPr/>
          <p:nvPr/>
        </p:nvSpPr>
        <p:spPr>
          <a:xfrm flipH="1">
            <a:off x="10159101" y="6105130"/>
            <a:ext cx="1874159" cy="653004"/>
          </a:xfrm>
          <a:prstGeom prst="homePlate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 HOME</a:t>
            </a:r>
          </a:p>
        </p:txBody>
      </p:sp>
      <p:sp>
        <p:nvSpPr>
          <p:cNvPr id="12" name="Snip Diagonal Corner Rectangle 11"/>
          <p:cNvSpPr/>
          <p:nvPr/>
        </p:nvSpPr>
        <p:spPr>
          <a:xfrm>
            <a:off x="1493552" y="1128936"/>
            <a:ext cx="9375819" cy="1875151"/>
          </a:xfrm>
          <a:prstGeom prst="snip2DiagRect">
            <a:avLst>
              <a:gd name="adj1" fmla="val 0"/>
              <a:gd name="adj2" fmla="val 24222"/>
            </a:avLst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 10 : question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3822" y="3834737"/>
            <a:ext cx="7955280" cy="1439743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3200" b="1">
                <a:solidFill>
                  <a:srgbClr val="002060"/>
                </a:solidFill>
              </a:rPr>
              <a:t>Answer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42952" y="3013502"/>
            <a:ext cx="610609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are given 9 candies</a:t>
            </a:r>
          </a:p>
        </p:txBody>
      </p:sp>
    </p:spTree>
    <p:extLst>
      <p:ext uri="{BB962C8B-B14F-4D97-AF65-F5344CB8AC3E}">
        <p14:creationId xmlns:p14="http://schemas.microsoft.com/office/powerpoint/2010/main" val="100198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5" grpId="0" animBg="1"/>
      <p:bldP spid="5" grpId="1" animBg="1"/>
      <p:bldP spid="15" grpId="0"/>
      <p:bldP spid="1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709" y="3901340"/>
            <a:ext cx="9866583" cy="1325563"/>
          </a:xfrm>
        </p:spPr>
        <p:txBody>
          <a:bodyPr>
            <a:normAutofit/>
          </a:bodyPr>
          <a:lstStyle/>
          <a:p>
            <a:r>
              <a:rPr lang="en-US" sz="6600" b="1">
                <a:ln w="38100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Subscribe my channel, please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7" y="662151"/>
            <a:ext cx="3048006" cy="304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5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00"/>
                            </p:stCondLst>
                            <p:childTnLst>
                              <p:par>
                                <p:cTn id="13" presetID="34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7.40741E-7 L 0 -0.07222 " pathEditMode="relative" rAng="0" ptsTypes="AA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16" y="5199753"/>
            <a:ext cx="1320033" cy="13200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  <p:sp>
        <p:nvSpPr>
          <p:cNvPr id="9" name="Pentagon 8">
            <a:hlinkClick r:id="rId6" action="ppaction://hlinksldjump"/>
          </p:cNvPr>
          <p:cNvSpPr/>
          <p:nvPr/>
        </p:nvSpPr>
        <p:spPr>
          <a:xfrm flipH="1">
            <a:off x="10159101" y="6105130"/>
            <a:ext cx="1874159" cy="653004"/>
          </a:xfrm>
          <a:prstGeom prst="homePlate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GO HOME</a:t>
            </a:r>
          </a:p>
        </p:txBody>
      </p:sp>
      <p:sp>
        <p:nvSpPr>
          <p:cNvPr id="12" name="Snip Diagonal Corner Rectangle 11"/>
          <p:cNvSpPr/>
          <p:nvPr/>
        </p:nvSpPr>
        <p:spPr>
          <a:xfrm>
            <a:off x="1493552" y="1128936"/>
            <a:ext cx="9375819" cy="1875151"/>
          </a:xfrm>
          <a:prstGeom prst="snip2DiagRect">
            <a:avLst>
              <a:gd name="adj1" fmla="val 0"/>
              <a:gd name="adj2" fmla="val 24222"/>
            </a:avLst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/>
              <a:t>Star 1 : question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3822" y="3834737"/>
            <a:ext cx="7955280" cy="1439743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rgbClr val="002060"/>
                </a:solidFill>
              </a:rPr>
              <a:t>Right answer. click “gift”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35899" y="3013502"/>
            <a:ext cx="612020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>
                <a:solidFill>
                  <a:srgbClr val="FF0000"/>
                </a:solidFill>
              </a:rPr>
              <a:t>You are given 3 candies</a:t>
            </a:r>
          </a:p>
        </p:txBody>
      </p:sp>
    </p:spTree>
    <p:extLst>
      <p:ext uri="{BB962C8B-B14F-4D97-AF65-F5344CB8AC3E}">
        <p14:creationId xmlns:p14="http://schemas.microsoft.com/office/powerpoint/2010/main" val="324406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5" grpId="0" animBg="1"/>
      <p:bldP spid="5" grpId="1" animBg="1"/>
      <p:bldP spid="15" grpId="0"/>
      <p:bldP spid="1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16" y="5199753"/>
            <a:ext cx="1320033" cy="13200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  <p:sp>
        <p:nvSpPr>
          <p:cNvPr id="9" name="Pentagon 8">
            <a:hlinkClick r:id="rId6" action="ppaction://hlinksldjump"/>
          </p:cNvPr>
          <p:cNvSpPr/>
          <p:nvPr/>
        </p:nvSpPr>
        <p:spPr>
          <a:xfrm flipH="1">
            <a:off x="10159101" y="6105130"/>
            <a:ext cx="1874159" cy="653004"/>
          </a:xfrm>
          <a:prstGeom prst="homePlate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 HOME</a:t>
            </a:r>
          </a:p>
        </p:txBody>
      </p:sp>
      <p:sp>
        <p:nvSpPr>
          <p:cNvPr id="12" name="Snip Diagonal Corner Rectangle 11"/>
          <p:cNvSpPr/>
          <p:nvPr/>
        </p:nvSpPr>
        <p:spPr>
          <a:xfrm>
            <a:off x="1493552" y="1128936"/>
            <a:ext cx="9375819" cy="1875151"/>
          </a:xfrm>
          <a:prstGeom prst="snip2DiagRect">
            <a:avLst>
              <a:gd name="adj1" fmla="val 0"/>
              <a:gd name="adj2" fmla="val 24222"/>
            </a:avLst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 2 : question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3822" y="3834737"/>
            <a:ext cx="7955280" cy="1439743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b="1">
                <a:solidFill>
                  <a:srgbClr val="002060"/>
                </a:solidFill>
              </a:rPr>
              <a:t>Wrong answer. click “GO HOME”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35899" y="3013502"/>
            <a:ext cx="612020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are given 1 candies</a:t>
            </a:r>
          </a:p>
        </p:txBody>
      </p:sp>
    </p:spTree>
    <p:extLst>
      <p:ext uri="{BB962C8B-B14F-4D97-AF65-F5344CB8AC3E}">
        <p14:creationId xmlns:p14="http://schemas.microsoft.com/office/powerpoint/2010/main" val="150935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5" grpId="0" animBg="1"/>
      <p:bldP spid="5" grpId="1" animBg="1"/>
      <p:bldP spid="15" grpId="0"/>
      <p:bldP spid="1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16" y="5199753"/>
            <a:ext cx="1320033" cy="13200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  <p:sp>
        <p:nvSpPr>
          <p:cNvPr id="9" name="Pentagon 8">
            <a:hlinkClick r:id="rId6" action="ppaction://hlinksldjump"/>
          </p:cNvPr>
          <p:cNvSpPr/>
          <p:nvPr/>
        </p:nvSpPr>
        <p:spPr>
          <a:xfrm flipH="1">
            <a:off x="10159101" y="6105130"/>
            <a:ext cx="1874159" cy="653004"/>
          </a:xfrm>
          <a:prstGeom prst="homePlate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 HOME</a:t>
            </a:r>
          </a:p>
        </p:txBody>
      </p:sp>
      <p:sp>
        <p:nvSpPr>
          <p:cNvPr id="12" name="Snip Diagonal Corner Rectangle 11"/>
          <p:cNvSpPr/>
          <p:nvPr/>
        </p:nvSpPr>
        <p:spPr>
          <a:xfrm>
            <a:off x="1493552" y="1128936"/>
            <a:ext cx="9375819" cy="1875151"/>
          </a:xfrm>
          <a:prstGeom prst="snip2DiagRect">
            <a:avLst>
              <a:gd name="adj1" fmla="val 0"/>
              <a:gd name="adj2" fmla="val 24222"/>
            </a:avLst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 3 : question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3822" y="3834737"/>
            <a:ext cx="7955280" cy="1439743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Answer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35899" y="3013502"/>
            <a:ext cx="612020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are given 5 candies</a:t>
            </a:r>
          </a:p>
        </p:txBody>
      </p:sp>
    </p:spTree>
    <p:extLst>
      <p:ext uri="{BB962C8B-B14F-4D97-AF65-F5344CB8AC3E}">
        <p14:creationId xmlns:p14="http://schemas.microsoft.com/office/powerpoint/2010/main" val="314501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5" grpId="0" animBg="1"/>
      <p:bldP spid="5" grpId="1" animBg="1"/>
      <p:bldP spid="15" grpId="0"/>
      <p:bldP spid="1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16" y="5199753"/>
            <a:ext cx="1320033" cy="13200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  <p:sp>
        <p:nvSpPr>
          <p:cNvPr id="9" name="Pentagon 8">
            <a:hlinkClick r:id="rId6" action="ppaction://hlinksldjump"/>
          </p:cNvPr>
          <p:cNvSpPr/>
          <p:nvPr/>
        </p:nvSpPr>
        <p:spPr>
          <a:xfrm flipH="1">
            <a:off x="10159101" y="6105130"/>
            <a:ext cx="1874159" cy="653004"/>
          </a:xfrm>
          <a:prstGeom prst="homePlate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 HOME</a:t>
            </a:r>
          </a:p>
        </p:txBody>
      </p:sp>
      <p:sp>
        <p:nvSpPr>
          <p:cNvPr id="12" name="Snip Diagonal Corner Rectangle 11"/>
          <p:cNvSpPr/>
          <p:nvPr/>
        </p:nvSpPr>
        <p:spPr>
          <a:xfrm>
            <a:off x="1493552" y="1128936"/>
            <a:ext cx="9375819" cy="1875151"/>
          </a:xfrm>
          <a:prstGeom prst="snip2DiagRect">
            <a:avLst>
              <a:gd name="adj1" fmla="val 0"/>
              <a:gd name="adj2" fmla="val 24222"/>
            </a:avLst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 4 : question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3822" y="3834737"/>
            <a:ext cx="7955280" cy="1439743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3200" b="1">
                <a:solidFill>
                  <a:srgbClr val="002060"/>
                </a:solidFill>
              </a:rPr>
              <a:t>Answer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35899" y="3013502"/>
            <a:ext cx="612020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are given 8 candies</a:t>
            </a:r>
          </a:p>
        </p:txBody>
      </p:sp>
    </p:spTree>
    <p:extLst>
      <p:ext uri="{BB962C8B-B14F-4D97-AF65-F5344CB8AC3E}">
        <p14:creationId xmlns:p14="http://schemas.microsoft.com/office/powerpoint/2010/main" val="278701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5" grpId="0" animBg="1"/>
      <p:bldP spid="5" grpId="1" animBg="1"/>
      <p:bldP spid="15" grpId="0"/>
      <p:bldP spid="1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16" y="5199753"/>
            <a:ext cx="1320033" cy="13200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  <p:sp>
        <p:nvSpPr>
          <p:cNvPr id="9" name="Pentagon 8">
            <a:hlinkClick r:id="rId6" action="ppaction://hlinksldjump"/>
          </p:cNvPr>
          <p:cNvSpPr/>
          <p:nvPr/>
        </p:nvSpPr>
        <p:spPr>
          <a:xfrm flipH="1">
            <a:off x="10159101" y="6105130"/>
            <a:ext cx="1874159" cy="653004"/>
          </a:xfrm>
          <a:prstGeom prst="homePlate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 HOME</a:t>
            </a:r>
          </a:p>
        </p:txBody>
      </p:sp>
      <p:sp>
        <p:nvSpPr>
          <p:cNvPr id="12" name="Snip Diagonal Corner Rectangle 11"/>
          <p:cNvSpPr/>
          <p:nvPr/>
        </p:nvSpPr>
        <p:spPr>
          <a:xfrm>
            <a:off x="1493552" y="1128936"/>
            <a:ext cx="9375819" cy="1875151"/>
          </a:xfrm>
          <a:prstGeom prst="snip2DiagRect">
            <a:avLst>
              <a:gd name="adj1" fmla="val 0"/>
              <a:gd name="adj2" fmla="val 24222"/>
            </a:avLst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 5 : question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3822" y="3834737"/>
            <a:ext cx="7955280" cy="1439743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3200" b="1">
                <a:solidFill>
                  <a:srgbClr val="002060"/>
                </a:solidFill>
              </a:rPr>
              <a:t>Answer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86660" y="3013502"/>
            <a:ext cx="641868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are given 10 candies</a:t>
            </a:r>
          </a:p>
        </p:txBody>
      </p:sp>
    </p:spTree>
    <p:extLst>
      <p:ext uri="{BB962C8B-B14F-4D97-AF65-F5344CB8AC3E}">
        <p14:creationId xmlns:p14="http://schemas.microsoft.com/office/powerpoint/2010/main" val="390518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5" grpId="0" animBg="1"/>
      <p:bldP spid="5" grpId="1" animBg="1"/>
      <p:bldP spid="15" grpId="0"/>
      <p:bldP spid="1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16" y="5199753"/>
            <a:ext cx="1320033" cy="13200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  <p:sp>
        <p:nvSpPr>
          <p:cNvPr id="9" name="Pentagon 8">
            <a:hlinkClick r:id="rId6" action="ppaction://hlinksldjump"/>
          </p:cNvPr>
          <p:cNvSpPr/>
          <p:nvPr/>
        </p:nvSpPr>
        <p:spPr>
          <a:xfrm flipH="1">
            <a:off x="10159101" y="6105130"/>
            <a:ext cx="1874159" cy="653004"/>
          </a:xfrm>
          <a:prstGeom prst="homePlate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 HOME</a:t>
            </a:r>
          </a:p>
        </p:txBody>
      </p:sp>
      <p:sp>
        <p:nvSpPr>
          <p:cNvPr id="12" name="Snip Diagonal Corner Rectangle 11"/>
          <p:cNvSpPr/>
          <p:nvPr/>
        </p:nvSpPr>
        <p:spPr>
          <a:xfrm>
            <a:off x="1493552" y="1128936"/>
            <a:ext cx="9375819" cy="1875151"/>
          </a:xfrm>
          <a:prstGeom prst="snip2DiagRect">
            <a:avLst>
              <a:gd name="adj1" fmla="val 0"/>
              <a:gd name="adj2" fmla="val 24222"/>
            </a:avLst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 6 : question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3822" y="3834737"/>
            <a:ext cx="7955280" cy="1439743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3200" b="1">
                <a:solidFill>
                  <a:srgbClr val="002060"/>
                </a:solidFill>
              </a:rPr>
              <a:t>Answer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35899" y="3013502"/>
            <a:ext cx="612020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are given 2 candies</a:t>
            </a:r>
          </a:p>
        </p:txBody>
      </p:sp>
    </p:spTree>
    <p:extLst>
      <p:ext uri="{BB962C8B-B14F-4D97-AF65-F5344CB8AC3E}">
        <p14:creationId xmlns:p14="http://schemas.microsoft.com/office/powerpoint/2010/main" val="162122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5" grpId="0" animBg="1"/>
      <p:bldP spid="5" grpId="1" animBg="1"/>
      <p:bldP spid="15" grpId="0"/>
      <p:bldP spid="1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16" y="5199753"/>
            <a:ext cx="1320033" cy="13200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  <p:sp>
        <p:nvSpPr>
          <p:cNvPr id="9" name="Pentagon 8">
            <a:hlinkClick r:id="rId6" action="ppaction://hlinksldjump"/>
          </p:cNvPr>
          <p:cNvSpPr/>
          <p:nvPr/>
        </p:nvSpPr>
        <p:spPr>
          <a:xfrm flipH="1">
            <a:off x="10159101" y="6105130"/>
            <a:ext cx="1874159" cy="653004"/>
          </a:xfrm>
          <a:prstGeom prst="homePlate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 HOME</a:t>
            </a:r>
          </a:p>
        </p:txBody>
      </p:sp>
      <p:sp>
        <p:nvSpPr>
          <p:cNvPr id="12" name="Snip Diagonal Corner Rectangle 11"/>
          <p:cNvSpPr/>
          <p:nvPr/>
        </p:nvSpPr>
        <p:spPr>
          <a:xfrm>
            <a:off x="1493552" y="1128936"/>
            <a:ext cx="9375819" cy="1875151"/>
          </a:xfrm>
          <a:prstGeom prst="snip2DiagRect">
            <a:avLst>
              <a:gd name="adj1" fmla="val 0"/>
              <a:gd name="adj2" fmla="val 24222"/>
            </a:avLst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 7 : question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3822" y="3834737"/>
            <a:ext cx="7955280" cy="1439743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3200" b="1">
                <a:solidFill>
                  <a:srgbClr val="002060"/>
                </a:solidFill>
              </a:rPr>
              <a:t>Answer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35899" y="3013502"/>
            <a:ext cx="612020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are given 4 candies</a:t>
            </a:r>
          </a:p>
        </p:txBody>
      </p:sp>
    </p:spTree>
    <p:extLst>
      <p:ext uri="{BB962C8B-B14F-4D97-AF65-F5344CB8AC3E}">
        <p14:creationId xmlns:p14="http://schemas.microsoft.com/office/powerpoint/2010/main" val="357231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5" grpId="0" animBg="1"/>
      <p:bldP spid="5" grpId="1" animBg="1"/>
      <p:bldP spid="15" grpId="0"/>
      <p:bldP spid="1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16" y="5199753"/>
            <a:ext cx="1320033" cy="13200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  <p:sp>
        <p:nvSpPr>
          <p:cNvPr id="9" name="Pentagon 8">
            <a:hlinkClick r:id="rId6" action="ppaction://hlinksldjump"/>
          </p:cNvPr>
          <p:cNvSpPr/>
          <p:nvPr/>
        </p:nvSpPr>
        <p:spPr>
          <a:xfrm flipH="1">
            <a:off x="10159101" y="6105130"/>
            <a:ext cx="1874159" cy="653004"/>
          </a:xfrm>
          <a:prstGeom prst="homePlate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 HOME</a:t>
            </a:r>
          </a:p>
        </p:txBody>
      </p:sp>
      <p:sp>
        <p:nvSpPr>
          <p:cNvPr id="12" name="Snip Diagonal Corner Rectangle 11"/>
          <p:cNvSpPr/>
          <p:nvPr/>
        </p:nvSpPr>
        <p:spPr>
          <a:xfrm>
            <a:off x="1493552" y="1128936"/>
            <a:ext cx="9375819" cy="1875151"/>
          </a:xfrm>
          <a:prstGeom prst="snip2DiagRect">
            <a:avLst>
              <a:gd name="adj1" fmla="val 0"/>
              <a:gd name="adj2" fmla="val 24222"/>
            </a:avLst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 8 : question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3822" y="3834737"/>
            <a:ext cx="7955280" cy="1439743"/>
          </a:xfrm>
          <a:prstGeom prst="rect">
            <a:avLst/>
          </a:prstGeom>
          <a:solidFill>
            <a:srgbClr val="FFC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3200" b="1">
                <a:solidFill>
                  <a:srgbClr val="002060"/>
                </a:solidFill>
              </a:rPr>
              <a:t>Answer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35899" y="3013502"/>
            <a:ext cx="612020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are given 7 candies</a:t>
            </a:r>
          </a:p>
        </p:txBody>
      </p:sp>
    </p:spTree>
    <p:extLst>
      <p:ext uri="{BB962C8B-B14F-4D97-AF65-F5344CB8AC3E}">
        <p14:creationId xmlns:p14="http://schemas.microsoft.com/office/powerpoint/2010/main" val="337616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5" grpId="0" animBg="1"/>
      <p:bldP spid="5" grpId="1" animBg="1"/>
      <p:bldP spid="15" grpId="0"/>
      <p:bldP spid="15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151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Arial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Subscribe my channel, please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vvxel</dc:creator>
  <cp:lastModifiedBy>Vo Van Xin Em</cp:lastModifiedBy>
  <cp:revision>19</cp:revision>
  <dcterms:created xsi:type="dcterms:W3CDTF">2018-04-11T05:48:28Z</dcterms:created>
  <dcterms:modified xsi:type="dcterms:W3CDTF">2019-04-01T14:46:03Z</dcterms:modified>
</cp:coreProperties>
</file>