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2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D7597-FAF9-6546-8B3E-E90DC69F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C06824-79B0-70DE-2B6F-35D170EA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5A20D5-D331-3567-ED6E-85207869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B3C058-1288-84DE-7346-5BA704CF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2CB01B-A4ED-39F0-BD80-A62AFBB0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30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A9D7-95CF-2D00-CDBD-EFF341D0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9F131A-B4A5-6FB5-696C-1AD9059B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39FB7-01C9-DF63-3E47-58357FE0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3C8452-792D-C076-E147-7CB8495F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65E0F2-2398-CF30-E9EF-C54ABC12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28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68EF40-9E8B-CA47-1697-85EEF1B42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5723E0-4962-7EDC-8EB6-6A8148264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5781F5-46F6-382E-0BE5-3CDF5D7A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30BBF-48DD-10AB-24C4-F829EBBF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866E02-08FB-E079-8DEA-47DA60F1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9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9A176-54D8-795A-EA01-68875C64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039A4-6BC2-D7A1-FE1E-992EEF1B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BA333-928E-FC1A-D56C-5A07301B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B765A2-8BA9-37AC-DA57-B2E9500A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A03FDA-EAB6-2399-1B08-F3EE3C36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08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97368-4DDD-1828-3DF1-10939AA8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D4A153-2A28-F4B5-9733-11976763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FBF9E1-D2C9-0C91-80D1-5559F093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58157-37C4-9516-1CFA-0AB9A3A5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98D645-2E94-DB8E-03C2-A6F45FF8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5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236EC-213C-195C-2558-AE70A021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720C7-AD91-EC88-9542-9CFB59F0F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9D10EE-63C0-0F25-1CA0-B869F8E1A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84687C-947C-9AF3-6E88-96188451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763A13-AE98-EC53-7210-44D0BD86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9C3F15-16A2-B6E5-C025-8A437393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CBC42-1B83-C161-71C7-8896E16A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53AD37-61FC-EF52-2448-CB4C705F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FD8843-5992-298B-7844-77573B90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E09161-BB69-05C8-EC97-003841C43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68B1C6-30E5-9575-BBE9-63CD12269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D3720A-A2CA-6896-6C2F-744ACE7C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BDE2C1-DADB-18B8-BFB2-2DECDB3B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FFF1CA-8727-74E1-3D2E-37305B61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30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70A59-4020-2620-5015-F0EB60ED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EB2C96-8132-8A59-FD91-50A245A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BCEFD5-D8A8-0376-C0E8-CD633E99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8DA14A-2B5E-49AC-08DB-F46ADFB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40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E88FDE-82FC-D77C-7DEC-FCB6D753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B92A29-DADF-AC7C-4050-03B491A0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13671A-FC28-BA3E-E15A-97FB6FC2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52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095F9-B0F3-832F-D66B-D334006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F761B1-FEA7-3CB2-1A12-3405EF81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3458EB-B3FA-4B1E-BC35-84F0658C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4C1787-242D-AB60-2171-93BD41E7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23D255-BD7A-4E2D-EC50-AAE5A7FA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1537F7-B2D6-EC49-C88E-C60048AD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81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71C90-B303-15A8-1E7F-B8DB6259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EFADFF-4A16-AF55-4F6E-1F7178EED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CAE5ED-4F24-62BC-86A8-535FEB1BB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275F51-A54D-9F51-4940-F1923122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EE6B03-A768-4412-87F4-E6FB7220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5223C3-1CD7-508B-7E87-F9E08F51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5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7750BE-0FC0-2557-98F0-12E1D07C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31E8A-145E-C16A-A358-EB91655EC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7045C6-E5D7-5359-D51F-FCF9062C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E6B6-CD5E-4C2C-8B33-63C974FAD88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35FC1A-08FF-910C-1FFA-8FF18F09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36C1A-91B5-0894-CB8C-DA636127A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1889-D387-4AB1-A7CF-363A5E605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81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4633383" y="2644169"/>
            <a:ext cx="2925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Play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0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C4E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3507316" y="2644169"/>
            <a:ext cx="517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Rank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3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3507316" y="2644169"/>
            <a:ext cx="517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intro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7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C4E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3507316" y="2644169"/>
            <a:ext cx="517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intro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C4E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4633383" y="2644169"/>
            <a:ext cx="2925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Play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4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3507316" y="2644169"/>
            <a:ext cx="517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Enter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C4E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3507316" y="2644169"/>
            <a:ext cx="517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Enter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0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3507316" y="2644169"/>
            <a:ext cx="517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Restart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2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C4E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3507316" y="2644169"/>
            <a:ext cx="517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Restart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2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3507316" y="2644169"/>
            <a:ext cx="517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Home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C4E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3507316" y="2644169"/>
            <a:ext cx="517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Home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4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CF597AF-BEE6-798C-82AA-9EE1648B6C78}"/>
              </a:ext>
            </a:extLst>
          </p:cNvPr>
          <p:cNvSpPr/>
          <p:nvPr/>
        </p:nvSpPr>
        <p:spPr>
          <a:xfrm>
            <a:off x="3416300" y="2353733"/>
            <a:ext cx="5359400" cy="215053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10B490-5D6B-ECC6-F7B8-E318290B60A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05E0-E82F-BA84-A994-3E48A4864998}"/>
              </a:ext>
            </a:extLst>
          </p:cNvPr>
          <p:cNvSpPr txBox="1"/>
          <p:nvPr/>
        </p:nvSpPr>
        <p:spPr>
          <a:xfrm>
            <a:off x="3507316" y="2644169"/>
            <a:ext cx="517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04b_19" panose="00000400000000000000" pitchFamily="2" charset="0"/>
              </a:rPr>
              <a:t>Rank</a:t>
            </a:r>
            <a:endParaRPr lang="zh-TW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04b_19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寬螢幕</PresentationFormat>
  <Paragraphs>12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04b_19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宣佑 林</dc:creator>
  <cp:lastModifiedBy>宣佑 林</cp:lastModifiedBy>
  <cp:revision>6</cp:revision>
  <dcterms:created xsi:type="dcterms:W3CDTF">2023-06-01T01:24:29Z</dcterms:created>
  <dcterms:modified xsi:type="dcterms:W3CDTF">2023-06-01T01:40:13Z</dcterms:modified>
</cp:coreProperties>
</file>