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DF26897-A25E-4523-9DB1-84FCD38C5D76}" type="datetimeFigureOut">
              <a:rPr lang="cs-CZ" smtClean="0"/>
              <a:t>04.10.2019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95F3641-B40C-4D9F-88C1-5B33B802CC8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2744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6897-A25E-4523-9DB1-84FCD38C5D76}" type="datetimeFigureOut">
              <a:rPr lang="cs-CZ" smtClean="0"/>
              <a:t>04.10.2019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3641-B40C-4D9F-88C1-5B33B802CC8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53126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6897-A25E-4523-9DB1-84FCD38C5D76}" type="datetimeFigureOut">
              <a:rPr lang="cs-CZ" smtClean="0"/>
              <a:t>04.10.2019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3641-B40C-4D9F-88C1-5B33B802CC8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55009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6897-A25E-4523-9DB1-84FCD38C5D76}" type="datetimeFigureOut">
              <a:rPr lang="cs-CZ" smtClean="0"/>
              <a:t>04.10.2019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3641-B40C-4D9F-88C1-5B33B802CC8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211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6897-A25E-4523-9DB1-84FCD38C5D76}" type="datetimeFigureOut">
              <a:rPr lang="cs-CZ" smtClean="0"/>
              <a:t>04.10.2019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3641-B40C-4D9F-88C1-5B33B802CC8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57946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 smtClean="0"/>
              <a:t>Kliknutím lze upravit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6897-A25E-4523-9DB1-84FCD38C5D76}" type="datetimeFigureOut">
              <a:rPr lang="cs-CZ" smtClean="0"/>
              <a:t>04.10.2019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3641-B40C-4D9F-88C1-5B33B802CC8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194819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 smtClean="0"/>
              <a:t>Kliknutím lze upravit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6897-A25E-4523-9DB1-84FCD38C5D76}" type="datetimeFigureOut">
              <a:rPr lang="cs-CZ" smtClean="0"/>
              <a:t>04.10.2019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3641-B40C-4D9F-88C1-5B33B802CC8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22568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6897-A25E-4523-9DB1-84FCD38C5D76}" type="datetimeFigureOut">
              <a:rPr lang="cs-CZ" smtClean="0"/>
              <a:t>04.10.2019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3641-B40C-4D9F-88C1-5B33B802CC8E}" type="slidenum">
              <a:rPr lang="cs-CZ" smtClean="0"/>
              <a:t>‹#›</a:t>
            </a:fld>
            <a:endParaRPr lang="cs-CZ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384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6897-A25E-4523-9DB1-84FCD38C5D76}" type="datetimeFigureOut">
              <a:rPr lang="cs-CZ" smtClean="0"/>
              <a:t>04.10.2019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3641-B40C-4D9F-88C1-5B33B802CC8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93001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6897-A25E-4523-9DB1-84FCD38C5D76}" type="datetimeFigureOut">
              <a:rPr lang="cs-CZ" smtClean="0"/>
              <a:t>04.10.2019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3641-B40C-4D9F-88C1-5B33B802CC8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34881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6897-A25E-4523-9DB1-84FCD38C5D76}" type="datetimeFigureOut">
              <a:rPr lang="cs-CZ" smtClean="0"/>
              <a:t>04.10.2019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3641-B40C-4D9F-88C1-5B33B802CC8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4849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6897-A25E-4523-9DB1-84FCD38C5D76}" type="datetimeFigureOut">
              <a:rPr lang="cs-CZ" smtClean="0"/>
              <a:t>04.10.2019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3641-B40C-4D9F-88C1-5B33B802CC8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9792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6897-A25E-4523-9DB1-84FCD38C5D76}" type="datetimeFigureOut">
              <a:rPr lang="cs-CZ" smtClean="0"/>
              <a:t>04.10.2019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3641-B40C-4D9F-88C1-5B33B802CC8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03699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6897-A25E-4523-9DB1-84FCD38C5D76}" type="datetimeFigureOut">
              <a:rPr lang="cs-CZ" smtClean="0"/>
              <a:t>04.10.2019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3641-B40C-4D9F-88C1-5B33B802CC8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9554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6897-A25E-4523-9DB1-84FCD38C5D76}" type="datetimeFigureOut">
              <a:rPr lang="cs-CZ" smtClean="0"/>
              <a:t>04.10.2019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3641-B40C-4D9F-88C1-5B33B802CC8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3118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6897-A25E-4523-9DB1-84FCD38C5D76}" type="datetimeFigureOut">
              <a:rPr lang="cs-CZ" smtClean="0"/>
              <a:t>04.10.2019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3641-B40C-4D9F-88C1-5B33B802CC8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646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6897-A25E-4523-9DB1-84FCD38C5D76}" type="datetimeFigureOut">
              <a:rPr lang="cs-CZ" smtClean="0"/>
              <a:t>04.10.2019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3641-B40C-4D9F-88C1-5B33B802CC8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33804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DF26897-A25E-4523-9DB1-84FCD38C5D76}" type="datetimeFigureOut">
              <a:rPr lang="cs-CZ" smtClean="0"/>
              <a:t>04.10.2019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95F3641-B40C-4D9F-88C1-5B33B802CC8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328306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739241" y="1418002"/>
            <a:ext cx="7197726" cy="2421464"/>
          </a:xfrm>
        </p:spPr>
        <p:txBody>
          <a:bodyPr/>
          <a:lstStyle/>
          <a:p>
            <a:pPr algn="ctr"/>
            <a:r>
              <a:rPr lang="cs-CZ" dirty="0" smtClean="0"/>
              <a:t>Speedy </a:t>
            </a:r>
            <a:r>
              <a:rPr lang="cs-CZ" dirty="0" err="1" smtClean="0"/>
              <a:t>tattoos</a:t>
            </a:r>
            <a:r>
              <a:rPr lang="cs-CZ" dirty="0" smtClean="0"/>
              <a:t> s. r. o.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036124" y="4302605"/>
            <a:ext cx="7197726" cy="1405467"/>
          </a:xfrm>
        </p:spPr>
        <p:txBody>
          <a:bodyPr/>
          <a:lstStyle/>
          <a:p>
            <a:r>
              <a:rPr lang="cs-CZ" dirty="0" smtClean="0"/>
              <a:t>In </a:t>
            </a:r>
            <a:r>
              <a:rPr lang="cs-CZ" dirty="0" err="1" smtClean="0"/>
              <a:t>EnglisH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3573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How</a:t>
            </a:r>
            <a:r>
              <a:rPr lang="cs-CZ" dirty="0" smtClean="0"/>
              <a:t> to start a </a:t>
            </a:r>
            <a:r>
              <a:rPr lang="cs-CZ" dirty="0" err="1" smtClean="0"/>
              <a:t>bussines</a:t>
            </a:r>
            <a:r>
              <a:rPr lang="cs-CZ" dirty="0" smtClean="0"/>
              <a:t> in </a:t>
            </a:r>
            <a:r>
              <a:rPr lang="cs-CZ" dirty="0" err="1" smtClean="0"/>
              <a:t>the</a:t>
            </a:r>
            <a:r>
              <a:rPr lang="cs-CZ" dirty="0" smtClean="0"/>
              <a:t> </a:t>
            </a:r>
            <a:r>
              <a:rPr lang="cs-CZ" dirty="0" err="1" smtClean="0"/>
              <a:t>czech</a:t>
            </a:r>
            <a:r>
              <a:rPr lang="cs-CZ" dirty="0" smtClean="0"/>
              <a:t> </a:t>
            </a:r>
            <a:r>
              <a:rPr lang="cs-CZ" dirty="0" err="1" smtClean="0"/>
              <a:t>republic</a:t>
            </a:r>
            <a:endParaRPr lang="cs-CZ" dirty="0"/>
          </a:p>
        </p:txBody>
      </p:sp>
      <p:graphicFrame>
        <p:nvGraphicFramePr>
          <p:cNvPr id="4" name="Zástupný symbol pro obsah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4032972"/>
              </p:ext>
            </p:extLst>
          </p:nvPr>
        </p:nvGraphicFramePr>
        <p:xfrm>
          <a:off x="685800" y="2141538"/>
          <a:ext cx="10131426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5713"/>
                <a:gridCol w="5065713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Limited </a:t>
                      </a:r>
                      <a:r>
                        <a:rPr lang="cs-CZ" dirty="0" err="1" smtClean="0"/>
                        <a:t>Liability</a:t>
                      </a:r>
                      <a:r>
                        <a:rPr lang="cs-CZ" dirty="0" smtClean="0"/>
                        <a:t> </a:t>
                      </a:r>
                      <a:r>
                        <a:rPr lang="cs-CZ" dirty="0" err="1" smtClean="0"/>
                        <a:t>Company</a:t>
                      </a:r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smtClean="0"/>
                        <a:t>Czech </a:t>
                      </a:r>
                      <a:r>
                        <a:rPr lang="cs-CZ" dirty="0" err="1" smtClean="0"/>
                        <a:t>name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Společnost</a:t>
                      </a:r>
                      <a:r>
                        <a:rPr lang="cs-CZ" baseline="0" dirty="0" smtClean="0"/>
                        <a:t> s ručením omezením</a:t>
                      </a:r>
                      <a:endParaRPr lang="cs-C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smtClean="0"/>
                        <a:t>Minimum </a:t>
                      </a:r>
                      <a:r>
                        <a:rPr lang="cs-CZ" dirty="0" err="1" smtClean="0"/>
                        <a:t>required</a:t>
                      </a:r>
                      <a:r>
                        <a:rPr lang="cs-CZ" dirty="0" smtClean="0"/>
                        <a:t> start-up </a:t>
                      </a:r>
                      <a:r>
                        <a:rPr lang="cs-CZ" dirty="0" err="1" smtClean="0"/>
                        <a:t>capital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1,- Kč</a:t>
                      </a:r>
                      <a:endParaRPr lang="cs-C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smtClean="0"/>
                        <a:t>Minimum</a:t>
                      </a:r>
                      <a:r>
                        <a:rPr lang="cs-CZ" baseline="0" dirty="0" smtClean="0"/>
                        <a:t> </a:t>
                      </a:r>
                      <a:r>
                        <a:rPr lang="cs-CZ" baseline="0" dirty="0" err="1" smtClean="0"/>
                        <a:t>required</a:t>
                      </a:r>
                      <a:r>
                        <a:rPr lang="cs-CZ" baseline="0" dirty="0" smtClean="0"/>
                        <a:t> </a:t>
                      </a:r>
                      <a:r>
                        <a:rPr lang="cs-CZ" baseline="0" dirty="0" err="1" smtClean="0"/>
                        <a:t>numbers</a:t>
                      </a:r>
                      <a:r>
                        <a:rPr lang="cs-CZ" baseline="0" dirty="0" smtClean="0"/>
                        <a:t> </a:t>
                      </a:r>
                      <a:r>
                        <a:rPr lang="cs-CZ" baseline="0" dirty="0" err="1" smtClean="0"/>
                        <a:t>of</a:t>
                      </a:r>
                      <a:r>
                        <a:rPr lang="cs-CZ" baseline="0" dirty="0" smtClean="0"/>
                        <a:t> </a:t>
                      </a:r>
                      <a:r>
                        <a:rPr lang="cs-CZ" baseline="0" dirty="0" err="1" smtClean="0"/>
                        <a:t>founders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1 and</a:t>
                      </a:r>
                      <a:r>
                        <a:rPr lang="cs-CZ" baseline="0" dirty="0" smtClean="0"/>
                        <a:t> more</a:t>
                      </a:r>
                      <a:endParaRPr lang="cs-C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err="1" smtClean="0"/>
                        <a:t>Financial</a:t>
                      </a:r>
                      <a:r>
                        <a:rPr lang="cs-CZ" dirty="0" smtClean="0"/>
                        <a:t> </a:t>
                      </a:r>
                      <a:r>
                        <a:rPr lang="cs-CZ" dirty="0" err="1" smtClean="0"/>
                        <a:t>Liability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Limited </a:t>
                      </a:r>
                      <a:r>
                        <a:rPr lang="cs-CZ" dirty="0" err="1" smtClean="0"/>
                        <a:t>Liability</a:t>
                      </a:r>
                      <a:r>
                        <a:rPr lang="cs-CZ" dirty="0" smtClean="0"/>
                        <a:t> to </a:t>
                      </a:r>
                      <a:r>
                        <a:rPr lang="cs-CZ" dirty="0" err="1" smtClean="0"/>
                        <a:t>the</a:t>
                      </a:r>
                      <a:r>
                        <a:rPr lang="cs-CZ" dirty="0" smtClean="0"/>
                        <a:t> </a:t>
                      </a:r>
                      <a:r>
                        <a:rPr lang="cs-CZ" dirty="0" err="1" smtClean="0"/>
                        <a:t>extent</a:t>
                      </a:r>
                      <a:r>
                        <a:rPr lang="cs-CZ" dirty="0" smtClean="0"/>
                        <a:t> </a:t>
                      </a:r>
                      <a:r>
                        <a:rPr lang="cs-CZ" dirty="0" err="1" smtClean="0"/>
                        <a:t>of</a:t>
                      </a:r>
                      <a:r>
                        <a:rPr lang="cs-CZ" dirty="0" smtClean="0"/>
                        <a:t> </a:t>
                      </a:r>
                      <a:r>
                        <a:rPr lang="cs-CZ" dirty="0" err="1" smtClean="0"/>
                        <a:t>their</a:t>
                      </a:r>
                      <a:r>
                        <a:rPr lang="cs-CZ" dirty="0" smtClean="0"/>
                        <a:t> </a:t>
                      </a:r>
                      <a:r>
                        <a:rPr lang="cs-CZ" dirty="0" err="1" smtClean="0"/>
                        <a:t>contribution</a:t>
                      </a:r>
                      <a:endParaRPr lang="cs-C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err="1" smtClean="0"/>
                        <a:t>Managment</a:t>
                      </a:r>
                      <a:r>
                        <a:rPr lang="cs-CZ" dirty="0" smtClean="0"/>
                        <a:t> and </a:t>
                      </a:r>
                      <a:r>
                        <a:rPr lang="cs-CZ" dirty="0" err="1" smtClean="0"/>
                        <a:t>internal</a:t>
                      </a:r>
                      <a:r>
                        <a:rPr lang="cs-CZ" baseline="0" dirty="0" smtClean="0"/>
                        <a:t> </a:t>
                      </a:r>
                      <a:r>
                        <a:rPr lang="cs-CZ" baseline="0" dirty="0" err="1" smtClean="0"/>
                        <a:t>structure</a:t>
                      </a:r>
                      <a:r>
                        <a:rPr lang="cs-CZ" baseline="0" dirty="0" smtClean="0"/>
                        <a:t> </a:t>
                      </a:r>
                      <a:r>
                        <a:rPr lang="cs-CZ" baseline="0" dirty="0" err="1" smtClean="0"/>
                        <a:t>system</a:t>
                      </a:r>
                      <a:r>
                        <a:rPr lang="cs-CZ" baseline="0" dirty="0" smtClean="0"/>
                        <a:t> </a:t>
                      </a:r>
                      <a:r>
                        <a:rPr lang="cs-CZ" baseline="0" dirty="0" err="1" smtClean="0"/>
                        <a:t>of</a:t>
                      </a:r>
                      <a:r>
                        <a:rPr lang="cs-CZ" baseline="0" dirty="0" smtClean="0"/>
                        <a:t> a </a:t>
                      </a:r>
                      <a:r>
                        <a:rPr lang="cs-CZ" baseline="0" dirty="0" err="1" smtClean="0"/>
                        <a:t>corporation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General</a:t>
                      </a:r>
                      <a:r>
                        <a:rPr lang="cs-CZ" baseline="0" dirty="0" smtClean="0"/>
                        <a:t> meeting</a:t>
                      </a:r>
                    </a:p>
                    <a:p>
                      <a:r>
                        <a:rPr lang="cs-CZ" baseline="0" dirty="0" err="1" smtClean="0"/>
                        <a:t>Statutary</a:t>
                      </a:r>
                      <a:r>
                        <a:rPr lang="cs-CZ" baseline="0" dirty="0" smtClean="0"/>
                        <a:t> body</a:t>
                      </a:r>
                    </a:p>
                    <a:p>
                      <a:r>
                        <a:rPr lang="cs-CZ" baseline="0" dirty="0" err="1" smtClean="0"/>
                        <a:t>Supervisory</a:t>
                      </a:r>
                      <a:r>
                        <a:rPr lang="cs-CZ" baseline="0" dirty="0" smtClean="0"/>
                        <a:t> </a:t>
                      </a:r>
                      <a:r>
                        <a:rPr lang="cs-CZ" baseline="0" dirty="0" err="1" smtClean="0"/>
                        <a:t>board</a:t>
                      </a:r>
                      <a:endParaRPr lang="cs-CZ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338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Step 1 – establishment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85801" y="2165817"/>
            <a:ext cx="10131425" cy="3649133"/>
          </a:xfrm>
        </p:spPr>
        <p:txBody>
          <a:bodyPr/>
          <a:lstStyle/>
          <a:p>
            <a:pPr marL="0" indent="0">
              <a:buNone/>
            </a:pPr>
            <a:r>
              <a:rPr lang="cs-CZ" dirty="0" err="1" smtClean="0"/>
              <a:t>The</a:t>
            </a:r>
            <a:r>
              <a:rPr lang="cs-CZ" dirty="0" smtClean="0"/>
              <a:t> </a:t>
            </a:r>
            <a:r>
              <a:rPr lang="cs-CZ" dirty="0" err="1" smtClean="0"/>
              <a:t>first</a:t>
            </a:r>
            <a:r>
              <a:rPr lang="cs-CZ" dirty="0" smtClean="0"/>
              <a:t> point </a:t>
            </a:r>
            <a:r>
              <a:rPr lang="cs-CZ" dirty="0" err="1" smtClean="0"/>
              <a:t>we</a:t>
            </a:r>
            <a:r>
              <a:rPr lang="cs-CZ" dirty="0" smtClean="0"/>
              <a:t> </a:t>
            </a:r>
            <a:r>
              <a:rPr lang="cs-CZ" dirty="0" err="1" smtClean="0"/>
              <a:t>need</a:t>
            </a:r>
            <a:r>
              <a:rPr lang="cs-CZ" dirty="0" smtClean="0"/>
              <a:t> </a:t>
            </a:r>
            <a:r>
              <a:rPr lang="cs-CZ" dirty="0" err="1" smtClean="0"/>
              <a:t>is</a:t>
            </a:r>
            <a:r>
              <a:rPr lang="cs-CZ" dirty="0" smtClean="0"/>
              <a:t> </a:t>
            </a:r>
            <a:r>
              <a:rPr lang="cs-CZ" dirty="0" err="1" smtClean="0"/>
              <a:t>the</a:t>
            </a:r>
            <a:r>
              <a:rPr lang="cs-CZ" dirty="0" smtClean="0"/>
              <a:t> memorandum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association</a:t>
            </a:r>
            <a:r>
              <a:rPr lang="cs-CZ" dirty="0" smtClean="0"/>
              <a:t>.</a:t>
            </a:r>
          </a:p>
          <a:p>
            <a:pPr marL="0" indent="0">
              <a:buNone/>
            </a:pPr>
            <a:r>
              <a:rPr lang="cs-CZ" dirty="0" err="1" smtClean="0"/>
              <a:t>We</a:t>
            </a:r>
            <a:r>
              <a:rPr lang="cs-CZ" dirty="0" smtClean="0"/>
              <a:t> </a:t>
            </a:r>
            <a:r>
              <a:rPr lang="cs-CZ" dirty="0" err="1" smtClean="0"/>
              <a:t>also</a:t>
            </a:r>
            <a:r>
              <a:rPr lang="cs-CZ" dirty="0" smtClean="0"/>
              <a:t> </a:t>
            </a:r>
            <a:r>
              <a:rPr lang="cs-CZ" dirty="0" err="1" smtClean="0"/>
              <a:t>need</a:t>
            </a:r>
            <a:r>
              <a:rPr lang="cs-CZ" dirty="0" smtClean="0"/>
              <a:t> start-up </a:t>
            </a:r>
            <a:r>
              <a:rPr lang="cs-CZ" dirty="0" err="1" smtClean="0"/>
              <a:t>capital</a:t>
            </a:r>
            <a:r>
              <a:rPr lang="cs-CZ" dirty="0" smtClean="0"/>
              <a:t> – minimum 1Kč.</a:t>
            </a:r>
          </a:p>
          <a:p>
            <a:pPr marL="0" indent="0">
              <a:buNone/>
            </a:pPr>
            <a:r>
              <a:rPr lang="cs-CZ" dirty="0" err="1" smtClean="0"/>
              <a:t>The</a:t>
            </a:r>
            <a:r>
              <a:rPr lang="cs-CZ" dirty="0" smtClean="0"/>
              <a:t> </a:t>
            </a:r>
            <a:r>
              <a:rPr lang="cs-CZ" dirty="0" err="1" smtClean="0"/>
              <a:t>legal</a:t>
            </a:r>
            <a:r>
              <a:rPr lang="cs-CZ" dirty="0" smtClean="0"/>
              <a:t> </a:t>
            </a:r>
            <a:r>
              <a:rPr lang="cs-CZ" dirty="0" err="1" smtClean="0"/>
              <a:t>persons</a:t>
            </a:r>
            <a:r>
              <a:rPr lang="cs-CZ" dirty="0" smtClean="0"/>
              <a:t> </a:t>
            </a:r>
            <a:r>
              <a:rPr lang="cs-CZ" dirty="0" err="1" smtClean="0"/>
              <a:t>name</a:t>
            </a:r>
            <a:r>
              <a:rPr lang="cs-CZ" dirty="0" smtClean="0"/>
              <a:t>: Speedy </a:t>
            </a:r>
            <a:r>
              <a:rPr lang="cs-CZ" dirty="0" err="1" smtClean="0"/>
              <a:t>tattos</a:t>
            </a:r>
            <a:endParaRPr lang="cs-CZ" dirty="0" smtClean="0"/>
          </a:p>
          <a:p>
            <a:pPr marL="0" indent="0">
              <a:buNone/>
            </a:pPr>
            <a:r>
              <a:rPr lang="cs-CZ" dirty="0" err="1" smtClean="0"/>
              <a:t>Registered</a:t>
            </a:r>
            <a:r>
              <a:rPr lang="cs-CZ" dirty="0" smtClean="0"/>
              <a:t> </a:t>
            </a:r>
            <a:r>
              <a:rPr lang="cs-CZ" dirty="0" err="1" smtClean="0"/>
              <a:t>office</a:t>
            </a:r>
            <a:r>
              <a:rPr lang="cs-CZ" dirty="0" smtClean="0"/>
              <a:t>: Komenského 522, Kostelec nad Orlicí 517 41</a:t>
            </a:r>
          </a:p>
          <a:p>
            <a:pPr marL="0" indent="0">
              <a:buNone/>
            </a:pPr>
            <a:r>
              <a:rPr lang="cs-CZ" dirty="0" smtClean="0"/>
              <a:t>General Meeting: Lucie </a:t>
            </a:r>
            <a:r>
              <a:rPr lang="cs-CZ" dirty="0" err="1" smtClean="0"/>
              <a:t>Vondrackova</a:t>
            </a:r>
            <a:r>
              <a:rPr lang="cs-CZ" dirty="0" smtClean="0"/>
              <a:t>, Nikola </a:t>
            </a:r>
            <a:r>
              <a:rPr lang="cs-CZ" dirty="0" err="1" smtClean="0"/>
              <a:t>Hejlkova</a:t>
            </a:r>
            <a:r>
              <a:rPr lang="cs-CZ" dirty="0" smtClean="0"/>
              <a:t>, Dominika </a:t>
            </a:r>
            <a:r>
              <a:rPr lang="cs-CZ" dirty="0" err="1" smtClean="0"/>
              <a:t>Vondrackova</a:t>
            </a:r>
            <a:r>
              <a:rPr lang="cs-CZ" dirty="0" smtClean="0"/>
              <a:t>, Pavel </a:t>
            </a:r>
            <a:r>
              <a:rPr lang="cs-CZ" dirty="0" err="1" smtClean="0"/>
              <a:t>Ziarkowski</a:t>
            </a:r>
            <a:r>
              <a:rPr lang="cs-CZ" dirty="0" smtClean="0"/>
              <a:t>, Piotr </a:t>
            </a:r>
            <a:r>
              <a:rPr lang="cs-CZ" dirty="0" err="1" smtClean="0"/>
              <a:t>Matolicz</a:t>
            </a:r>
            <a:r>
              <a:rPr lang="cs-CZ" dirty="0" smtClean="0"/>
              <a:t>, Tomas Chaloupka</a:t>
            </a:r>
          </a:p>
          <a:p>
            <a:pPr marL="0" indent="0">
              <a:buNone/>
            </a:pPr>
            <a:r>
              <a:rPr lang="cs-CZ" dirty="0" err="1" smtClean="0"/>
              <a:t>Statutory</a:t>
            </a:r>
            <a:r>
              <a:rPr lang="cs-CZ" dirty="0" smtClean="0"/>
              <a:t> body: Lucie </a:t>
            </a:r>
            <a:r>
              <a:rPr lang="cs-CZ" dirty="0" err="1" smtClean="0"/>
              <a:t>Vondrackova</a:t>
            </a:r>
            <a:r>
              <a:rPr lang="cs-CZ" dirty="0" smtClean="0"/>
              <a:t>, Tomas Chaloupka</a:t>
            </a:r>
            <a:endParaRPr lang="cs-CZ" dirty="0"/>
          </a:p>
          <a:p>
            <a:pPr marL="0" indent="0">
              <a:buNone/>
            </a:pPr>
            <a:r>
              <a:rPr lang="cs-CZ" dirty="0" err="1" smtClean="0"/>
              <a:t>Supervisory</a:t>
            </a:r>
            <a:r>
              <a:rPr lang="cs-CZ" dirty="0" smtClean="0"/>
              <a:t> </a:t>
            </a:r>
            <a:r>
              <a:rPr lang="cs-CZ" dirty="0" err="1" smtClean="0"/>
              <a:t>board</a:t>
            </a:r>
            <a:r>
              <a:rPr lang="cs-CZ" dirty="0" smtClean="0"/>
              <a:t>: Pavel </a:t>
            </a:r>
            <a:r>
              <a:rPr lang="cs-CZ" dirty="0" err="1" smtClean="0"/>
              <a:t>Ziarkowski</a:t>
            </a:r>
            <a:r>
              <a:rPr lang="cs-CZ" dirty="0" smtClean="0"/>
              <a:t>, Piotr </a:t>
            </a:r>
            <a:r>
              <a:rPr lang="cs-CZ" dirty="0" err="1" smtClean="0"/>
              <a:t>Matolicz</a:t>
            </a:r>
            <a:endParaRPr lang="cs-CZ" dirty="0" smtClean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 smtClean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1183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Step 2 – </a:t>
            </a:r>
            <a:r>
              <a:rPr lang="cs-CZ" dirty="0" err="1" smtClean="0"/>
              <a:t>Incorporation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16430" y="1911928"/>
            <a:ext cx="10131425" cy="4627418"/>
          </a:xfrm>
        </p:spPr>
        <p:txBody>
          <a:bodyPr/>
          <a:lstStyle/>
          <a:p>
            <a:pPr marL="0" indent="0">
              <a:buNone/>
            </a:pPr>
            <a:r>
              <a:rPr lang="cs-CZ" dirty="0"/>
              <a:t/>
            </a:r>
            <a:br>
              <a:rPr lang="cs-CZ" dirty="0"/>
            </a:br>
            <a:endParaRPr lang="cs-CZ" dirty="0" smtClean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 smtClean="0"/>
          </a:p>
          <a:p>
            <a:pPr marL="0" indent="0">
              <a:buNone/>
            </a:pPr>
            <a:r>
              <a:rPr lang="cs-CZ" dirty="0" err="1" smtClean="0"/>
              <a:t>We</a:t>
            </a:r>
            <a:r>
              <a:rPr lang="cs-CZ" dirty="0" smtClean="0"/>
              <a:t> </a:t>
            </a:r>
            <a:r>
              <a:rPr lang="cs-CZ" dirty="0" err="1" smtClean="0"/>
              <a:t>need</a:t>
            </a:r>
            <a:r>
              <a:rPr lang="cs-CZ" dirty="0" smtClean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cs-CZ" dirty="0" err="1" smtClean="0"/>
              <a:t>Registration</a:t>
            </a:r>
            <a:r>
              <a:rPr lang="cs-CZ" dirty="0" smtClean="0"/>
              <a:t> </a:t>
            </a:r>
            <a:r>
              <a:rPr lang="cs-CZ" dirty="0"/>
              <a:t>in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Commercial</a:t>
            </a:r>
            <a:r>
              <a:rPr lang="cs-CZ" dirty="0"/>
              <a:t> </a:t>
            </a:r>
            <a:r>
              <a:rPr lang="cs-CZ" dirty="0" err="1" smtClean="0"/>
              <a:t>Register</a:t>
            </a:r>
            <a:r>
              <a:rPr lang="cs-CZ" dirty="0" smtClean="0"/>
              <a:t> – in </a:t>
            </a:r>
            <a:r>
              <a:rPr lang="cs-CZ" dirty="0" err="1" smtClean="0"/>
              <a:t>the</a:t>
            </a:r>
            <a:r>
              <a:rPr lang="cs-CZ" dirty="0"/>
              <a:t> </a:t>
            </a:r>
            <a:r>
              <a:rPr lang="cs-CZ" dirty="0" err="1"/>
              <a:t>Commercial</a:t>
            </a:r>
            <a:r>
              <a:rPr lang="cs-CZ" dirty="0"/>
              <a:t> </a:t>
            </a:r>
            <a:r>
              <a:rPr lang="cs-CZ" dirty="0" err="1"/>
              <a:t>Register</a:t>
            </a:r>
            <a:r>
              <a:rPr lang="cs-CZ" dirty="0"/>
              <a:t> </a:t>
            </a:r>
            <a:r>
              <a:rPr lang="cs-CZ" dirty="0" smtClean="0"/>
              <a:t>Hradec Králové (80 – free </a:t>
            </a:r>
            <a:r>
              <a:rPr lang="cs-CZ" dirty="0" err="1" smtClean="0"/>
              <a:t>trade</a:t>
            </a:r>
            <a:r>
              <a:rPr lang="cs-CZ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cs-CZ" dirty="0" smtClean="0"/>
              <a:t>Bank </a:t>
            </a:r>
            <a:r>
              <a:rPr lang="cs-CZ" dirty="0" err="1" smtClean="0"/>
              <a:t>account</a:t>
            </a:r>
            <a:r>
              <a:rPr lang="cs-CZ" dirty="0" smtClean="0"/>
              <a:t> – in </a:t>
            </a:r>
            <a:r>
              <a:rPr lang="cs-CZ" dirty="0" err="1" smtClean="0"/>
              <a:t>the</a:t>
            </a:r>
            <a:r>
              <a:rPr lang="cs-CZ" dirty="0" smtClean="0"/>
              <a:t> KB Kostelec nad Orlicí</a:t>
            </a:r>
          </a:p>
          <a:p>
            <a:pPr marL="342900" indent="-342900">
              <a:buFont typeface="+mj-lt"/>
              <a:buAutoNum type="arabicPeriod"/>
            </a:pPr>
            <a:r>
              <a:rPr lang="cs-CZ" dirty="0" err="1" smtClean="0"/>
              <a:t>Extract</a:t>
            </a:r>
            <a:r>
              <a:rPr lang="cs-CZ" dirty="0" smtClean="0"/>
              <a:t> </a:t>
            </a:r>
            <a:r>
              <a:rPr lang="cs-CZ" dirty="0" err="1" smtClean="0"/>
              <a:t>from</a:t>
            </a:r>
            <a:r>
              <a:rPr lang="cs-CZ" dirty="0" smtClean="0"/>
              <a:t> </a:t>
            </a:r>
            <a:r>
              <a:rPr lang="cs-CZ" dirty="0" err="1" smtClean="0"/>
              <a:t>trade</a:t>
            </a:r>
            <a:r>
              <a:rPr lang="cs-CZ" dirty="0" smtClean="0"/>
              <a:t> </a:t>
            </a:r>
            <a:r>
              <a:rPr lang="cs-CZ" dirty="0" err="1" smtClean="0"/>
              <a:t>registration</a:t>
            </a:r>
            <a:r>
              <a:rPr lang="cs-CZ" dirty="0" smtClean="0"/>
              <a:t> – in </a:t>
            </a:r>
            <a:r>
              <a:rPr lang="cs-CZ" dirty="0" err="1" smtClean="0"/>
              <a:t>the</a:t>
            </a:r>
            <a:r>
              <a:rPr lang="cs-CZ" dirty="0"/>
              <a:t> </a:t>
            </a:r>
            <a:r>
              <a:rPr lang="cs-CZ" dirty="0" err="1"/>
              <a:t>trade</a:t>
            </a:r>
            <a:r>
              <a:rPr lang="cs-CZ" dirty="0"/>
              <a:t> </a:t>
            </a:r>
            <a:r>
              <a:rPr lang="cs-CZ" dirty="0" err="1"/>
              <a:t>registration</a:t>
            </a:r>
            <a:r>
              <a:rPr lang="cs-CZ" dirty="0"/>
              <a:t> </a:t>
            </a:r>
            <a:r>
              <a:rPr lang="cs-CZ" dirty="0" smtClean="0"/>
              <a:t>Kostelec nad Orlicí</a:t>
            </a:r>
          </a:p>
          <a:p>
            <a:pPr marL="342900" indent="-342900">
              <a:buFont typeface="+mj-lt"/>
              <a:buAutoNum type="arabicPeriod"/>
            </a:pPr>
            <a:r>
              <a:rPr lang="cs-CZ" dirty="0" err="1" smtClean="0"/>
              <a:t>Registred</a:t>
            </a:r>
            <a:r>
              <a:rPr lang="cs-CZ" dirty="0" smtClean="0"/>
              <a:t> </a:t>
            </a:r>
            <a:r>
              <a:rPr lang="cs-CZ" dirty="0" err="1" smtClean="0"/>
              <a:t>office</a:t>
            </a:r>
            <a:r>
              <a:rPr lang="cs-CZ" dirty="0" smtClean="0"/>
              <a:t> </a:t>
            </a:r>
            <a:r>
              <a:rPr lang="cs-CZ" dirty="0"/>
              <a:t>- Komenského 522, Kostelec nad Orlicí 517 41</a:t>
            </a:r>
          </a:p>
          <a:p>
            <a:pPr marL="342900" indent="-342900">
              <a:buFont typeface="+mj-lt"/>
              <a:buAutoNum type="arabicPeriod"/>
            </a:pPr>
            <a:endParaRPr lang="cs-CZ" dirty="0" smtClean="0"/>
          </a:p>
          <a:p>
            <a:pPr marL="342900" indent="-342900">
              <a:buFont typeface="+mj-lt"/>
              <a:buAutoNum type="arabicPeriod"/>
            </a:pPr>
            <a:endParaRPr lang="cs-CZ" dirty="0" smtClean="0"/>
          </a:p>
          <a:p>
            <a:pPr marL="342900" indent="-342900">
              <a:buFont typeface="+mj-lt"/>
              <a:buAutoNum type="arabicPeriod"/>
            </a:pPr>
            <a:endParaRPr lang="cs-CZ" dirty="0"/>
          </a:p>
          <a:p>
            <a:pPr marL="0" indent="0">
              <a:buNone/>
            </a:pPr>
            <a:endParaRPr lang="cs-CZ" dirty="0" smtClean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 smtClean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 smtClean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2050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Step 3 – </a:t>
            </a:r>
            <a:r>
              <a:rPr lang="cs-CZ" dirty="0" err="1" smtClean="0"/>
              <a:t>social</a:t>
            </a:r>
            <a:r>
              <a:rPr lang="cs-CZ" dirty="0" smtClean="0"/>
              <a:t> and </a:t>
            </a:r>
            <a:r>
              <a:rPr lang="cs-CZ" dirty="0" err="1" smtClean="0"/>
              <a:t>healthy</a:t>
            </a:r>
            <a:r>
              <a:rPr lang="cs-CZ" dirty="0" smtClean="0"/>
              <a:t> </a:t>
            </a:r>
            <a:r>
              <a:rPr lang="cs-CZ" dirty="0" err="1" smtClean="0"/>
              <a:t>register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73506" y="726351"/>
            <a:ext cx="10131425" cy="3649133"/>
          </a:xfrm>
        </p:spPr>
        <p:txBody>
          <a:bodyPr/>
          <a:lstStyle/>
          <a:p>
            <a:r>
              <a:rPr lang="cs-CZ" dirty="0" smtClean="0"/>
              <a:t>To 8 </a:t>
            </a:r>
            <a:r>
              <a:rPr lang="cs-CZ" dirty="0" err="1" smtClean="0"/>
              <a:t>calendar</a:t>
            </a:r>
            <a:r>
              <a:rPr lang="cs-CZ" dirty="0" smtClean="0"/>
              <a:t> </a:t>
            </a:r>
            <a:r>
              <a:rPr lang="cs-CZ" dirty="0" err="1" smtClean="0"/>
              <a:t>days</a:t>
            </a:r>
            <a:r>
              <a:rPr lang="cs-CZ" dirty="0" smtClean="0"/>
              <a:t> – </a:t>
            </a:r>
            <a:r>
              <a:rPr lang="cs-CZ" dirty="0" err="1" smtClean="0"/>
              <a:t>registration</a:t>
            </a:r>
            <a:r>
              <a:rPr lang="cs-CZ" dirty="0" smtClean="0"/>
              <a:t> </a:t>
            </a:r>
            <a:r>
              <a:rPr lang="cs-CZ" dirty="0" err="1" smtClean="0"/>
              <a:t>at</a:t>
            </a:r>
            <a:r>
              <a:rPr lang="cs-CZ" dirty="0" smtClean="0"/>
              <a:t> </a:t>
            </a:r>
            <a:r>
              <a:rPr lang="cs-CZ" dirty="0" err="1" smtClean="0"/>
              <a:t>the</a:t>
            </a:r>
            <a:r>
              <a:rPr lang="cs-CZ" dirty="0" smtClean="0"/>
              <a:t> </a:t>
            </a:r>
            <a:r>
              <a:rPr lang="cs-CZ" dirty="0" err="1" smtClean="0"/>
              <a:t>Social</a:t>
            </a:r>
            <a:r>
              <a:rPr lang="cs-CZ" dirty="0" smtClean="0"/>
              <a:t> </a:t>
            </a:r>
            <a:r>
              <a:rPr lang="cs-CZ" dirty="0" err="1" smtClean="0"/>
              <a:t>Security</a:t>
            </a:r>
            <a:r>
              <a:rPr lang="cs-CZ" dirty="0" smtClean="0"/>
              <a:t> </a:t>
            </a:r>
            <a:r>
              <a:rPr lang="cs-CZ" dirty="0" err="1" smtClean="0"/>
              <a:t>Administration</a:t>
            </a:r>
            <a:r>
              <a:rPr lang="cs-CZ" dirty="0" smtClean="0"/>
              <a:t> </a:t>
            </a:r>
          </a:p>
          <a:p>
            <a:r>
              <a:rPr lang="cs-CZ" dirty="0" smtClean="0"/>
              <a:t>To 8 </a:t>
            </a:r>
            <a:r>
              <a:rPr lang="cs-CZ" dirty="0" err="1" smtClean="0"/>
              <a:t>calendar</a:t>
            </a:r>
            <a:r>
              <a:rPr lang="cs-CZ" dirty="0" smtClean="0"/>
              <a:t> </a:t>
            </a:r>
            <a:r>
              <a:rPr lang="cs-CZ" dirty="0" err="1" smtClean="0"/>
              <a:t>days</a:t>
            </a:r>
            <a:r>
              <a:rPr lang="cs-CZ" dirty="0" smtClean="0"/>
              <a:t> – </a:t>
            </a:r>
            <a:r>
              <a:rPr lang="cs-CZ" dirty="0" err="1" smtClean="0"/>
              <a:t>registration</a:t>
            </a:r>
            <a:r>
              <a:rPr lang="cs-CZ" dirty="0" smtClean="0"/>
              <a:t> </a:t>
            </a:r>
            <a:r>
              <a:rPr lang="cs-CZ" dirty="0" err="1" smtClean="0"/>
              <a:t>at</a:t>
            </a:r>
            <a:r>
              <a:rPr lang="cs-CZ" dirty="0" smtClean="0"/>
              <a:t> </a:t>
            </a:r>
            <a:r>
              <a:rPr lang="cs-CZ" dirty="0" err="1" smtClean="0"/>
              <a:t>health</a:t>
            </a:r>
            <a:r>
              <a:rPr lang="cs-CZ" dirty="0" smtClean="0"/>
              <a:t> </a:t>
            </a:r>
            <a:r>
              <a:rPr lang="cs-CZ" dirty="0" err="1" smtClean="0"/>
              <a:t>insurance</a:t>
            </a:r>
            <a:r>
              <a:rPr lang="cs-CZ" dirty="0" smtClean="0"/>
              <a:t> </a:t>
            </a:r>
            <a:r>
              <a:rPr lang="cs-CZ" dirty="0" err="1" smtClean="0"/>
              <a:t>companies</a:t>
            </a:r>
            <a:endParaRPr lang="cs-CZ" dirty="0" smtClean="0"/>
          </a:p>
          <a:p>
            <a:r>
              <a:rPr lang="cs-CZ" dirty="0" smtClean="0"/>
              <a:t>To 15 </a:t>
            </a:r>
            <a:r>
              <a:rPr lang="cs-CZ" dirty="0" err="1" smtClean="0"/>
              <a:t>days</a:t>
            </a:r>
            <a:r>
              <a:rPr lang="cs-CZ" dirty="0" smtClean="0"/>
              <a:t> – </a:t>
            </a:r>
            <a:r>
              <a:rPr lang="cs-CZ" dirty="0" err="1" smtClean="0"/>
              <a:t>registration</a:t>
            </a:r>
            <a:r>
              <a:rPr lang="cs-CZ" dirty="0" smtClean="0"/>
              <a:t> </a:t>
            </a:r>
            <a:r>
              <a:rPr lang="cs-CZ" dirty="0" err="1" smtClean="0"/>
              <a:t>at</a:t>
            </a:r>
            <a:r>
              <a:rPr lang="cs-CZ" dirty="0" smtClean="0"/>
              <a:t> tax </a:t>
            </a:r>
            <a:r>
              <a:rPr lang="cs-CZ" dirty="0" err="1" smtClean="0"/>
              <a:t>authority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1270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be">
  <a:themeElements>
    <a:clrScheme name="Nebe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Neb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Neb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TM03457452[[fn=Nebe]]</Template>
  <TotalTime>55</TotalTime>
  <Words>185</Words>
  <Application>Microsoft Office PowerPoint</Application>
  <PresentationFormat>Širokoúhlá obrazovka</PresentationFormat>
  <Paragraphs>45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Nebe</vt:lpstr>
      <vt:lpstr>Speedy tattoos s. r. o.</vt:lpstr>
      <vt:lpstr>How to start a bussines in the czech republic</vt:lpstr>
      <vt:lpstr>Step 1 – establishment</vt:lpstr>
      <vt:lpstr>Step 2 – Incorporation</vt:lpstr>
      <vt:lpstr>Step 3 – social and healthy register</vt:lpstr>
    </vt:vector>
  </TitlesOfParts>
  <Company>OATGM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Speedy tattoos s. r. o.</dc:title>
  <dc:creator>Tomáš Chaloupka</dc:creator>
  <cp:lastModifiedBy>tk</cp:lastModifiedBy>
  <cp:revision>10</cp:revision>
  <dcterms:created xsi:type="dcterms:W3CDTF">2019-10-02T09:07:16Z</dcterms:created>
  <dcterms:modified xsi:type="dcterms:W3CDTF">2019-10-04T10:01:33Z</dcterms:modified>
</cp:coreProperties>
</file>