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Wez</a:t>
            </a:r>
            <a:r>
              <a:rPr lang="cs-CZ" dirty="0" smtClean="0"/>
              <a:t> z </a:t>
            </a:r>
            <a:r>
              <a:rPr lang="cs-CZ" dirty="0" err="1" smtClean="0"/>
              <a:t>nami</a:t>
            </a:r>
            <a:r>
              <a:rPr lang="cs-CZ" dirty="0" smtClean="0"/>
              <a:t> </a:t>
            </a:r>
            <a:r>
              <a:rPr lang="cs-CZ" dirty="0" err="1" smtClean="0"/>
              <a:t>slub</a:t>
            </a:r>
            <a:r>
              <a:rPr lang="cs-CZ" dirty="0" smtClean="0"/>
              <a:t>, </a:t>
            </a:r>
            <a:r>
              <a:rPr lang="cs-CZ" dirty="0" smtClean="0"/>
              <a:t>	S.R.O.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KAROLÍNA KUPKOVÁ</a:t>
            </a:r>
          </a:p>
          <a:p>
            <a:r>
              <a:rPr lang="cs-CZ" dirty="0" smtClean="0"/>
              <a:t>MARKÉTA OCHOCOVÁ</a:t>
            </a:r>
          </a:p>
          <a:p>
            <a:r>
              <a:rPr lang="cs-CZ" dirty="0" smtClean="0"/>
              <a:t>ZOSIA KRZEMINSKA</a:t>
            </a:r>
          </a:p>
          <a:p>
            <a:r>
              <a:rPr lang="cs-CZ" dirty="0" smtClean="0"/>
              <a:t>KLAUDIA WISNIEWSKA </a:t>
            </a:r>
          </a:p>
          <a:p>
            <a:r>
              <a:rPr lang="cs-CZ" dirty="0" smtClean="0"/>
              <a:t>WERONIKA OSTROWSKA</a:t>
            </a:r>
          </a:p>
        </p:txBody>
      </p:sp>
    </p:spTree>
    <p:extLst>
      <p:ext uri="{BB962C8B-B14F-4D97-AF65-F5344CB8AC3E}">
        <p14:creationId xmlns:p14="http://schemas.microsoft.com/office/powerpoint/2010/main" val="2953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00808"/>
              </p:ext>
            </p:extLst>
          </p:nvPr>
        </p:nvGraphicFramePr>
        <p:xfrm>
          <a:off x="1150938" y="558802"/>
          <a:ext cx="9720262" cy="621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/>
                <a:gridCol w="4860131"/>
              </a:tblGrid>
              <a:tr h="937683">
                <a:tc gridSpan="2">
                  <a:txBody>
                    <a:bodyPr/>
                    <a:lstStyle/>
                    <a:p>
                      <a:pPr algn="ctr"/>
                      <a:r>
                        <a:rPr lang="cs-CZ" sz="4800" dirty="0" smtClean="0"/>
                        <a:t>Spolka</a:t>
                      </a:r>
                      <a:r>
                        <a:rPr lang="cs-CZ" sz="4800" baseline="0" dirty="0" smtClean="0"/>
                        <a:t> z </a:t>
                      </a:r>
                      <a:r>
                        <a:rPr lang="cs-CZ" sz="4800" baseline="0" dirty="0" err="1" smtClean="0"/>
                        <a:t>ograniczona</a:t>
                      </a:r>
                      <a:r>
                        <a:rPr lang="cs-CZ" sz="4800" baseline="0" dirty="0" smtClean="0"/>
                        <a:t> </a:t>
                      </a:r>
                      <a:r>
                        <a:rPr lang="cs-CZ" sz="4800" baseline="0" dirty="0" err="1" smtClean="0"/>
                        <a:t>odpowiedzialnoscia</a:t>
                      </a:r>
                      <a:endParaRPr lang="cs-CZ" sz="4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</a:tr>
              <a:tr h="713315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Czeska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nazwa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Společnost s ručením omezeným</a:t>
                      </a:r>
                      <a:endParaRPr lang="cs-CZ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Minimalny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wymagany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kapital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poczatkowy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 Kč</a:t>
                      </a:r>
                      <a:endParaRPr lang="cs-CZ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Minimalna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wymagana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liczba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zalozycieli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1+</a:t>
                      </a:r>
                      <a:endParaRPr lang="cs-CZ" dirty="0"/>
                    </a:p>
                  </a:txBody>
                  <a:tcPr/>
                </a:tc>
              </a:tr>
              <a:tr h="1257300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Odpowiedzialnosc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finansowa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Rozszerzony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wklad</a:t>
                      </a:r>
                      <a:r>
                        <a:rPr lang="cs-CZ" baseline="0" dirty="0" smtClean="0"/>
                        <a:t> </a:t>
                      </a:r>
                      <a:endParaRPr lang="cs-CZ" dirty="0"/>
                    </a:p>
                  </a:txBody>
                  <a:tcPr/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Zarzadzanie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odpowiedzialnoscia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finansowa</a:t>
                      </a:r>
                      <a:r>
                        <a:rPr lang="cs-CZ" dirty="0" smtClean="0"/>
                        <a:t> i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dirty="0" err="1" smtClean="0"/>
                        <a:t>system</a:t>
                      </a:r>
                      <a:r>
                        <a:rPr lang="cs-CZ" baseline="0" dirty="0" smtClean="0"/>
                        <a:t> struktury </a:t>
                      </a:r>
                      <a:r>
                        <a:rPr lang="cs-CZ" baseline="0" dirty="0" err="1" smtClean="0"/>
                        <a:t>wewnetrznej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korporacji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Organ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nadzorczy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walnego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zgromadzenia</a:t>
                      </a:r>
                      <a:r>
                        <a:rPr lang="cs-CZ" baseline="0" dirty="0" smtClean="0"/>
                        <a:t> (rady </a:t>
                      </a:r>
                      <a:r>
                        <a:rPr lang="cs-CZ" baseline="0" dirty="0" err="1" smtClean="0"/>
                        <a:t>nadzorczej</a:t>
                      </a:r>
                      <a:r>
                        <a:rPr lang="cs-CZ" baseline="0" dirty="0" smtClean="0"/>
                        <a:t>) </a:t>
                      </a:r>
                      <a:r>
                        <a:rPr lang="cs-CZ" baseline="0" dirty="0" err="1" smtClean="0"/>
                        <a:t>obrad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8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400" dirty="0" smtClean="0">
                <a:solidFill>
                  <a:schemeClr val="accent1">
                    <a:lumMod val="75000"/>
                  </a:schemeClr>
                </a:solidFill>
              </a:rPr>
              <a:t>Jak </a:t>
            </a:r>
            <a:r>
              <a:rPr lang="cs-CZ" sz="4400" dirty="0" err="1" smtClean="0">
                <a:solidFill>
                  <a:schemeClr val="accent1">
                    <a:lumMod val="75000"/>
                  </a:schemeClr>
                </a:solidFill>
              </a:rPr>
              <a:t>rozpoczac</a:t>
            </a:r>
            <a:r>
              <a:rPr lang="cs-CZ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sz="4400" dirty="0" err="1" smtClean="0">
                <a:solidFill>
                  <a:schemeClr val="accent1">
                    <a:lumMod val="75000"/>
                  </a:schemeClr>
                </a:solidFill>
              </a:rPr>
              <a:t>biznes</a:t>
            </a:r>
            <a:r>
              <a:rPr lang="cs-CZ" sz="4400" dirty="0" smtClean="0">
                <a:solidFill>
                  <a:schemeClr val="accent1">
                    <a:lumMod val="75000"/>
                  </a:schemeClr>
                </a:solidFill>
              </a:rPr>
              <a:t> w </a:t>
            </a:r>
            <a:r>
              <a:rPr lang="cs-CZ" sz="4400" dirty="0" err="1" smtClean="0">
                <a:solidFill>
                  <a:schemeClr val="accent1">
                    <a:lumMod val="75000"/>
                  </a:schemeClr>
                </a:solidFill>
              </a:rPr>
              <a:t>czeskiej</a:t>
            </a:r>
            <a:r>
              <a:rPr lang="cs-CZ" sz="4400" dirty="0" smtClean="0">
                <a:solidFill>
                  <a:schemeClr val="accent1">
                    <a:lumMod val="75000"/>
                  </a:schemeClr>
                </a:solidFill>
              </a:rPr>
              <a:t> republice</a:t>
            </a:r>
            <a:endParaRPr lang="cs-CZ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24127" y="1828800"/>
            <a:ext cx="9720073" cy="5029200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cs-CZ" dirty="0" smtClean="0"/>
              <a:t>Krok</a:t>
            </a:r>
            <a:r>
              <a:rPr lang="cs-CZ" dirty="0" smtClean="0"/>
              <a:t> </a:t>
            </a:r>
            <a:r>
              <a:rPr lang="cs-CZ" dirty="0" err="1" smtClean="0"/>
              <a:t>nr</a:t>
            </a:r>
            <a:r>
              <a:rPr lang="cs-CZ" dirty="0" smtClean="0"/>
              <a:t>. </a:t>
            </a:r>
            <a:r>
              <a:rPr lang="cs-CZ" dirty="0" smtClean="0"/>
              <a:t>1</a:t>
            </a:r>
          </a:p>
          <a:p>
            <a:pPr marL="128016" lvl="1" indent="0">
              <a:buNone/>
            </a:pPr>
            <a:endParaRPr lang="cs-CZ" dirty="0"/>
          </a:p>
          <a:p>
            <a:pPr marL="128016" lvl="1" indent="0">
              <a:buNone/>
            </a:pPr>
            <a:r>
              <a:rPr lang="cs-CZ" dirty="0" smtClean="0"/>
              <a:t>- </a:t>
            </a:r>
            <a:r>
              <a:rPr lang="cs-CZ" sz="2200" dirty="0" err="1" smtClean="0"/>
              <a:t>Opracowanie</a:t>
            </a:r>
            <a:r>
              <a:rPr lang="cs-CZ" sz="2200" dirty="0" smtClean="0"/>
              <a:t> statutu </a:t>
            </a:r>
            <a:r>
              <a:rPr lang="cs-CZ" sz="2200" dirty="0" err="1" smtClean="0"/>
              <a:t>stowarzyszenia</a:t>
            </a:r>
            <a:r>
              <a:rPr lang="cs-CZ" sz="2200" dirty="0" smtClean="0"/>
              <a:t> </a:t>
            </a:r>
            <a:r>
              <a:rPr lang="cs-CZ" sz="2000" dirty="0" smtClean="0"/>
              <a:t>( </a:t>
            </a:r>
            <a:r>
              <a:rPr lang="cs-CZ" sz="2000" dirty="0" err="1" smtClean="0"/>
              <a:t>szesciu</a:t>
            </a:r>
            <a:r>
              <a:rPr lang="cs-CZ" sz="2000" dirty="0" smtClean="0"/>
              <a:t> </a:t>
            </a:r>
            <a:r>
              <a:rPr lang="cs-CZ" sz="2000" dirty="0" err="1" smtClean="0"/>
              <a:t>partnerow</a:t>
            </a:r>
            <a:r>
              <a:rPr lang="cs-CZ" sz="2000" dirty="0"/>
              <a:t>)</a:t>
            </a:r>
            <a:endParaRPr lang="cs-CZ" sz="2000" dirty="0" smtClean="0"/>
          </a:p>
          <a:p>
            <a:pPr marL="0" indent="0">
              <a:buNone/>
            </a:pPr>
            <a:r>
              <a:rPr lang="cs-CZ" dirty="0" smtClean="0"/>
              <a:t>  </a:t>
            </a:r>
            <a:r>
              <a:rPr lang="cs-CZ" dirty="0" smtClean="0"/>
              <a:t>- Dokumenty </a:t>
            </a:r>
            <a:r>
              <a:rPr lang="cs-CZ" dirty="0" err="1" smtClean="0"/>
              <a:t>zalozycielskie</a:t>
            </a:r>
            <a:r>
              <a:rPr lang="cs-CZ" dirty="0" smtClean="0"/>
              <a:t> spolek </a:t>
            </a:r>
            <a:r>
              <a:rPr lang="cs-CZ" dirty="0" err="1" smtClean="0"/>
              <a:t>kapitalowych</a:t>
            </a:r>
            <a:r>
              <a:rPr lang="cs-CZ" dirty="0" smtClean="0"/>
              <a:t> </a:t>
            </a:r>
            <a:r>
              <a:rPr lang="cs-CZ" dirty="0" err="1" smtClean="0"/>
              <a:t>musza</a:t>
            </a:r>
            <a:r>
              <a:rPr lang="cs-CZ" dirty="0" smtClean="0"/>
              <a:t> </a:t>
            </a:r>
            <a:r>
              <a:rPr lang="cs-CZ" dirty="0" err="1" smtClean="0"/>
              <a:t>byc</a:t>
            </a:r>
            <a:r>
              <a:rPr lang="cs-CZ" dirty="0" smtClean="0"/>
              <a:t> </a:t>
            </a:r>
            <a:r>
              <a:rPr lang="cs-CZ" dirty="0" err="1" smtClean="0"/>
              <a:t>poswiadczone</a:t>
            </a:r>
            <a:r>
              <a:rPr lang="cs-CZ" dirty="0" smtClean="0"/>
              <a:t> </a:t>
            </a:r>
            <a:r>
              <a:rPr lang="cs-CZ" dirty="0" err="1" smtClean="0"/>
              <a:t>notarialnie</a:t>
            </a:r>
            <a:r>
              <a:rPr lang="cs-CZ" dirty="0" smtClean="0"/>
              <a:t> 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5985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400" dirty="0" smtClean="0">
                <a:solidFill>
                  <a:schemeClr val="accent1">
                    <a:lumMod val="75000"/>
                  </a:schemeClr>
                </a:solidFill>
              </a:rPr>
              <a:t>Jak </a:t>
            </a:r>
            <a:r>
              <a:rPr lang="cs-CZ" sz="4400" dirty="0" err="1" smtClean="0">
                <a:solidFill>
                  <a:schemeClr val="accent1">
                    <a:lumMod val="75000"/>
                  </a:schemeClr>
                </a:solidFill>
              </a:rPr>
              <a:t>rozpoczac</a:t>
            </a:r>
            <a:r>
              <a:rPr lang="cs-CZ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sz="4400" dirty="0" err="1" smtClean="0">
                <a:solidFill>
                  <a:schemeClr val="accent1">
                    <a:lumMod val="75000"/>
                  </a:schemeClr>
                </a:solidFill>
              </a:rPr>
              <a:t>biznes</a:t>
            </a:r>
            <a:r>
              <a:rPr lang="cs-CZ" sz="4400" dirty="0" smtClean="0">
                <a:solidFill>
                  <a:schemeClr val="accent1">
                    <a:lumMod val="75000"/>
                  </a:schemeClr>
                </a:solidFill>
              </a:rPr>
              <a:t> w </a:t>
            </a:r>
            <a:r>
              <a:rPr lang="cs-CZ" sz="4400" dirty="0" err="1" smtClean="0">
                <a:solidFill>
                  <a:schemeClr val="accent1">
                    <a:lumMod val="75000"/>
                  </a:schemeClr>
                </a:solidFill>
              </a:rPr>
              <a:t>czeskiej</a:t>
            </a:r>
            <a:r>
              <a:rPr lang="cs-CZ" sz="4400" dirty="0" smtClean="0">
                <a:solidFill>
                  <a:schemeClr val="accent1">
                    <a:lumMod val="75000"/>
                  </a:schemeClr>
                </a:solidFill>
              </a:rPr>
              <a:t> republice</a:t>
            </a:r>
            <a:endParaRPr lang="cs-CZ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24127" y="1828800"/>
            <a:ext cx="9720073" cy="4737100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cs-CZ" dirty="0" smtClean="0"/>
              <a:t>Krok </a:t>
            </a:r>
            <a:r>
              <a:rPr lang="cs-CZ" dirty="0" err="1" smtClean="0"/>
              <a:t>nr</a:t>
            </a:r>
            <a:r>
              <a:rPr lang="cs-CZ" dirty="0" smtClean="0"/>
              <a:t>. </a:t>
            </a:r>
            <a:r>
              <a:rPr lang="cs-CZ" dirty="0" smtClean="0"/>
              <a:t>1</a:t>
            </a:r>
          </a:p>
          <a:p>
            <a:pPr marL="128016" lvl="1" indent="0">
              <a:buNone/>
            </a:pPr>
            <a:endParaRPr lang="cs-CZ" dirty="0"/>
          </a:p>
          <a:p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Umowa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stowarzyszenia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 lub akt </a:t>
            </a:r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zalozycielski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musza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zawsze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zawierac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cs-CZ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s-CZ" sz="2000" dirty="0" smtClean="0"/>
              <a:t>- </a:t>
            </a:r>
            <a:r>
              <a:rPr lang="cs-CZ" sz="2000" dirty="0" err="1" smtClean="0"/>
              <a:t>Prawna</a:t>
            </a:r>
            <a:r>
              <a:rPr lang="cs-CZ" sz="2000" dirty="0" smtClean="0"/>
              <a:t> </a:t>
            </a:r>
            <a:r>
              <a:rPr lang="cs-CZ" sz="2000" dirty="0" err="1" smtClean="0"/>
              <a:t>nazwa</a:t>
            </a:r>
            <a:r>
              <a:rPr lang="cs-CZ" sz="2000" dirty="0" smtClean="0"/>
              <a:t> firmy</a:t>
            </a:r>
            <a:r>
              <a:rPr lang="cs-CZ" sz="2000" dirty="0" smtClean="0"/>
              <a:t>: </a:t>
            </a:r>
            <a:r>
              <a:rPr lang="cs-CZ" sz="2000" dirty="0" err="1" smtClean="0"/>
              <a:t>Wez</a:t>
            </a:r>
            <a:r>
              <a:rPr lang="cs-CZ" sz="2000" dirty="0" smtClean="0"/>
              <a:t> z </a:t>
            </a:r>
            <a:r>
              <a:rPr lang="cs-CZ" sz="2000" dirty="0" err="1" smtClean="0"/>
              <a:t>nami</a:t>
            </a:r>
            <a:r>
              <a:rPr lang="cs-CZ" sz="2000" dirty="0" smtClean="0"/>
              <a:t> </a:t>
            </a:r>
            <a:r>
              <a:rPr lang="cs-CZ" sz="2000" dirty="0" err="1" smtClean="0"/>
              <a:t>slub</a:t>
            </a:r>
            <a:r>
              <a:rPr lang="cs-CZ" sz="2000" dirty="0" smtClean="0"/>
              <a:t>, </a:t>
            </a:r>
            <a:r>
              <a:rPr lang="cs-CZ" sz="2000" dirty="0" smtClean="0"/>
              <a:t>s. r. o.</a:t>
            </a:r>
          </a:p>
          <a:p>
            <a:r>
              <a:rPr lang="cs-CZ" sz="2000" dirty="0" smtClean="0"/>
              <a:t>-</a:t>
            </a:r>
            <a:r>
              <a:rPr lang="cs-CZ" sz="2000" dirty="0" err="1" smtClean="0"/>
              <a:t>Zarejestrowane</a:t>
            </a:r>
            <a:r>
              <a:rPr lang="cs-CZ" sz="2000" dirty="0" smtClean="0"/>
              <a:t> </a:t>
            </a:r>
            <a:r>
              <a:rPr lang="cs-CZ" sz="2000" dirty="0" err="1" smtClean="0"/>
              <a:t>biuro</a:t>
            </a:r>
            <a:r>
              <a:rPr lang="cs-CZ" sz="2000" dirty="0" smtClean="0"/>
              <a:t>; </a:t>
            </a:r>
            <a:r>
              <a:rPr lang="cs-CZ" sz="2000" dirty="0" smtClean="0"/>
              <a:t>Komenského 522, Kostelec nad Orlicí 517 41	</a:t>
            </a:r>
          </a:p>
          <a:p>
            <a:r>
              <a:rPr lang="cs-CZ" sz="2000" dirty="0" smtClean="0"/>
              <a:t>-</a:t>
            </a:r>
            <a:r>
              <a:rPr lang="cs-CZ" sz="2000" dirty="0" err="1" smtClean="0"/>
              <a:t>obiekt</a:t>
            </a:r>
            <a:r>
              <a:rPr lang="cs-CZ" sz="2000" dirty="0" smtClean="0"/>
              <a:t> </a:t>
            </a:r>
            <a:r>
              <a:rPr lang="cs-CZ" sz="2000" dirty="0" err="1" smtClean="0"/>
              <a:t>dzialan</a:t>
            </a:r>
            <a:r>
              <a:rPr lang="cs-CZ" sz="2000" dirty="0" smtClean="0"/>
              <a:t> ; </a:t>
            </a:r>
            <a:r>
              <a:rPr lang="cs-CZ" sz="2000" dirty="0" err="1" smtClean="0"/>
              <a:t>wstepny</a:t>
            </a:r>
            <a:r>
              <a:rPr lang="cs-CZ" sz="2000" dirty="0" smtClean="0"/>
              <a:t> </a:t>
            </a:r>
            <a:r>
              <a:rPr lang="cs-CZ" sz="2000" dirty="0" err="1" smtClean="0"/>
              <a:t>slub</a:t>
            </a:r>
            <a:r>
              <a:rPr lang="cs-CZ" sz="2000" dirty="0" smtClean="0"/>
              <a:t> </a:t>
            </a:r>
            <a:r>
              <a:rPr lang="cs-CZ" sz="2000" dirty="0" err="1" smtClean="0"/>
              <a:t>dla</a:t>
            </a:r>
            <a:r>
              <a:rPr lang="cs-CZ" sz="2000" dirty="0" smtClean="0"/>
              <a:t> par</a:t>
            </a:r>
            <a:endParaRPr lang="cs-CZ" sz="2000" dirty="0" smtClean="0"/>
          </a:p>
          <a:p>
            <a:r>
              <a:rPr lang="cs-CZ" sz="2000" dirty="0" smtClean="0"/>
              <a:t>- </a:t>
            </a:r>
            <a:r>
              <a:rPr lang="cs-CZ" sz="2000" dirty="0" err="1" smtClean="0"/>
              <a:t>minimalny</a:t>
            </a:r>
            <a:r>
              <a:rPr lang="cs-CZ" sz="2000" dirty="0" smtClean="0"/>
              <a:t> </a:t>
            </a:r>
            <a:r>
              <a:rPr lang="cs-CZ" sz="2000" dirty="0" err="1" smtClean="0"/>
              <a:t>wymagany</a:t>
            </a:r>
            <a:r>
              <a:rPr lang="cs-CZ" sz="2000" dirty="0" smtClean="0"/>
              <a:t> </a:t>
            </a:r>
            <a:r>
              <a:rPr lang="cs-CZ" sz="2000" dirty="0" err="1" smtClean="0"/>
              <a:t>kapital</a:t>
            </a:r>
            <a:r>
              <a:rPr lang="cs-CZ" sz="2000" dirty="0" smtClean="0"/>
              <a:t> </a:t>
            </a:r>
            <a:r>
              <a:rPr lang="cs-CZ" sz="2000" dirty="0" err="1" smtClean="0"/>
              <a:t>poczatkowy</a:t>
            </a:r>
            <a:r>
              <a:rPr lang="cs-CZ" sz="2000" dirty="0" smtClean="0"/>
              <a:t> </a:t>
            </a:r>
            <a:r>
              <a:rPr lang="cs-CZ" sz="2000" dirty="0" err="1" smtClean="0"/>
              <a:t>wynosi</a:t>
            </a:r>
            <a:r>
              <a:rPr lang="cs-CZ" sz="2000" dirty="0" smtClean="0"/>
              <a:t> </a:t>
            </a:r>
            <a:r>
              <a:rPr lang="cs-CZ" sz="2000" dirty="0" smtClean="0"/>
              <a:t>1 </a:t>
            </a:r>
            <a:r>
              <a:rPr lang="cs-CZ" sz="2000" dirty="0" smtClean="0"/>
              <a:t>Kč</a:t>
            </a:r>
          </a:p>
          <a:p>
            <a:r>
              <a:rPr lang="cs-CZ" sz="2000" dirty="0" smtClean="0"/>
              <a:t>- </a:t>
            </a:r>
            <a:r>
              <a:rPr lang="cs-CZ" sz="2000" dirty="0" err="1" smtClean="0"/>
              <a:t>walne</a:t>
            </a:r>
            <a:r>
              <a:rPr lang="cs-CZ" sz="2000" dirty="0" smtClean="0"/>
              <a:t> </a:t>
            </a:r>
            <a:r>
              <a:rPr lang="cs-CZ" sz="2000" dirty="0" err="1" smtClean="0"/>
              <a:t>zgromadzenie</a:t>
            </a:r>
            <a:r>
              <a:rPr lang="cs-CZ" sz="2000" dirty="0" smtClean="0"/>
              <a:t>(</a:t>
            </a:r>
            <a:r>
              <a:rPr lang="cs-CZ" sz="1800" dirty="0" smtClean="0"/>
              <a:t>ZOSIA </a:t>
            </a:r>
            <a:r>
              <a:rPr lang="cs-CZ" sz="1800" dirty="0" smtClean="0"/>
              <a:t>KRZEMINSKA, KLAUDIA WISNIEWSKA, WERONIKA OSTROWSKA, 				KAROLÍNA KUPKOVÁ, MARKÉTA OCHOCOVÁ)</a:t>
            </a:r>
          </a:p>
          <a:p>
            <a:r>
              <a:rPr lang="cs-CZ" sz="2000" dirty="0" smtClean="0"/>
              <a:t>- </a:t>
            </a:r>
            <a:r>
              <a:rPr lang="cs-CZ" sz="2000" dirty="0" smtClean="0"/>
              <a:t>organ </a:t>
            </a:r>
            <a:r>
              <a:rPr lang="cs-CZ" sz="2000" dirty="0" err="1" smtClean="0"/>
              <a:t>statutowy</a:t>
            </a:r>
            <a:r>
              <a:rPr lang="cs-CZ" sz="2000" dirty="0" smtClean="0"/>
              <a:t>(KAROLÍNA </a:t>
            </a:r>
            <a:r>
              <a:rPr lang="cs-CZ" sz="2000" dirty="0" smtClean="0"/>
              <a:t>KUPKOVÁ, MARKÉTA OCHOCOVÁ)</a:t>
            </a:r>
          </a:p>
          <a:p>
            <a:r>
              <a:rPr lang="cs-CZ" sz="2000" dirty="0" smtClean="0"/>
              <a:t>- </a:t>
            </a:r>
            <a:r>
              <a:rPr lang="cs-CZ" sz="2000" dirty="0" smtClean="0"/>
              <a:t>rada </a:t>
            </a:r>
            <a:r>
              <a:rPr lang="cs-CZ" sz="2000" dirty="0" err="1" smtClean="0"/>
              <a:t>nadzorcza</a:t>
            </a:r>
            <a:r>
              <a:rPr lang="cs-CZ" sz="2000" dirty="0" smtClean="0"/>
              <a:t> </a:t>
            </a:r>
            <a:r>
              <a:rPr lang="cs-CZ" sz="1800" dirty="0" smtClean="0"/>
              <a:t>(ZOSIA </a:t>
            </a:r>
            <a:r>
              <a:rPr lang="cs-CZ" sz="1800" dirty="0"/>
              <a:t>KRZEMINSKA, KLAUDIA WISNIEWSKA, WERONIKA </a:t>
            </a:r>
            <a:r>
              <a:rPr lang="cs-CZ" sz="1800" dirty="0" smtClean="0"/>
              <a:t>OSTROWSKA)</a:t>
            </a:r>
            <a:endParaRPr lang="cs-CZ" sz="1800" dirty="0"/>
          </a:p>
          <a:p>
            <a:endParaRPr lang="cs-CZ" sz="2000" dirty="0" smtClean="0"/>
          </a:p>
        </p:txBody>
      </p:sp>
    </p:spTree>
    <p:extLst>
      <p:ext uri="{BB962C8B-B14F-4D97-AF65-F5344CB8AC3E}">
        <p14:creationId xmlns:p14="http://schemas.microsoft.com/office/powerpoint/2010/main" val="26500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400" dirty="0" smtClean="0">
                <a:solidFill>
                  <a:schemeClr val="accent1">
                    <a:lumMod val="75000"/>
                  </a:schemeClr>
                </a:solidFill>
              </a:rPr>
              <a:t>Jak </a:t>
            </a:r>
            <a:r>
              <a:rPr lang="cs-CZ" sz="4400" dirty="0" err="1" smtClean="0">
                <a:solidFill>
                  <a:schemeClr val="accent1">
                    <a:lumMod val="75000"/>
                  </a:schemeClr>
                </a:solidFill>
              </a:rPr>
              <a:t>rozpoczac</a:t>
            </a:r>
            <a:r>
              <a:rPr lang="cs-CZ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sz="4400" dirty="0" err="1" smtClean="0">
                <a:solidFill>
                  <a:schemeClr val="accent1">
                    <a:lumMod val="75000"/>
                  </a:schemeClr>
                </a:solidFill>
              </a:rPr>
              <a:t>biznes</a:t>
            </a:r>
            <a:r>
              <a:rPr lang="cs-CZ" sz="4400" dirty="0" smtClean="0">
                <a:solidFill>
                  <a:schemeClr val="accent1">
                    <a:lumMod val="75000"/>
                  </a:schemeClr>
                </a:solidFill>
              </a:rPr>
              <a:t> w </a:t>
            </a:r>
            <a:r>
              <a:rPr lang="cs-CZ" sz="4400" dirty="0" err="1" smtClean="0">
                <a:solidFill>
                  <a:schemeClr val="accent1">
                    <a:lumMod val="75000"/>
                  </a:schemeClr>
                </a:solidFill>
              </a:rPr>
              <a:t>czeskiej</a:t>
            </a:r>
            <a:r>
              <a:rPr lang="cs-CZ" sz="4400" dirty="0" smtClean="0">
                <a:solidFill>
                  <a:schemeClr val="accent1">
                    <a:lumMod val="75000"/>
                  </a:schemeClr>
                </a:solidFill>
              </a:rPr>
              <a:t> republice</a:t>
            </a:r>
            <a:endParaRPr lang="cs-CZ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dirty="0" smtClean="0"/>
              <a:t>Krok</a:t>
            </a:r>
            <a:r>
              <a:rPr lang="cs-CZ" sz="1800" dirty="0" smtClean="0"/>
              <a:t> </a:t>
            </a:r>
            <a:r>
              <a:rPr lang="cs-CZ" sz="1800" dirty="0" err="1" smtClean="0"/>
              <a:t>nr</a:t>
            </a:r>
            <a:r>
              <a:rPr lang="cs-CZ" sz="1800" dirty="0" smtClean="0"/>
              <a:t>. </a:t>
            </a:r>
            <a:r>
              <a:rPr lang="cs-CZ" sz="1800" dirty="0" smtClean="0"/>
              <a:t>2</a:t>
            </a:r>
            <a:endParaRPr lang="cs-CZ" dirty="0" smtClean="0"/>
          </a:p>
          <a:p>
            <a:pPr>
              <a:buFontTx/>
              <a:buChar char="-"/>
            </a:pPr>
            <a:r>
              <a:rPr lang="cs-CZ" dirty="0" smtClean="0"/>
              <a:t> </a:t>
            </a:r>
            <a:r>
              <a:rPr lang="cs-CZ" dirty="0" err="1" smtClean="0"/>
              <a:t>Rejestracja</a:t>
            </a:r>
            <a:r>
              <a:rPr lang="cs-CZ" dirty="0" smtClean="0"/>
              <a:t> w </a:t>
            </a:r>
            <a:r>
              <a:rPr lang="cs-CZ" dirty="0" err="1" smtClean="0"/>
              <a:t>rejestrze</a:t>
            </a:r>
            <a:r>
              <a:rPr lang="cs-CZ" dirty="0" smtClean="0"/>
              <a:t> </a:t>
            </a:r>
            <a:r>
              <a:rPr lang="cs-CZ" dirty="0" err="1" smtClean="0"/>
              <a:t>handlowym</a:t>
            </a:r>
            <a:r>
              <a:rPr lang="cs-CZ" dirty="0" smtClean="0"/>
              <a:t> </a:t>
            </a:r>
            <a:r>
              <a:rPr lang="cs-CZ" dirty="0" err="1" smtClean="0"/>
              <a:t>administrowanym</a:t>
            </a:r>
            <a:r>
              <a:rPr lang="cs-CZ" dirty="0" smtClean="0"/>
              <a:t> </a:t>
            </a:r>
            <a:r>
              <a:rPr lang="cs-CZ" dirty="0" err="1" smtClean="0"/>
              <a:t>przez</a:t>
            </a:r>
            <a:r>
              <a:rPr lang="cs-CZ" dirty="0" smtClean="0"/>
              <a:t> sady </a:t>
            </a:r>
            <a:r>
              <a:rPr lang="cs-CZ" dirty="0" err="1" smtClean="0"/>
              <a:t>rejestrowe</a:t>
            </a:r>
            <a:r>
              <a:rPr lang="cs-CZ" dirty="0" smtClean="0"/>
              <a:t> </a:t>
            </a:r>
            <a:endParaRPr lang="cs-CZ" dirty="0" smtClean="0"/>
          </a:p>
          <a:p>
            <a:pPr>
              <a:buFontTx/>
              <a:buChar char="-"/>
            </a:pPr>
            <a:r>
              <a:rPr lang="cs-CZ" dirty="0" err="1" smtClean="0"/>
              <a:t>Zlozenie</a:t>
            </a:r>
            <a:r>
              <a:rPr lang="cs-CZ" dirty="0" smtClean="0"/>
              <a:t> </a:t>
            </a:r>
            <a:r>
              <a:rPr lang="cs-CZ" dirty="0" err="1" smtClean="0"/>
              <a:t>wniosku</a:t>
            </a:r>
            <a:r>
              <a:rPr lang="cs-CZ" dirty="0" smtClean="0"/>
              <a:t> o </a:t>
            </a:r>
            <a:r>
              <a:rPr lang="cs-CZ" dirty="0" err="1" smtClean="0"/>
              <a:t>wpis</a:t>
            </a:r>
            <a:r>
              <a:rPr lang="cs-CZ" dirty="0" smtClean="0"/>
              <a:t> na </a:t>
            </a:r>
            <a:r>
              <a:rPr lang="cs-CZ" dirty="0" err="1" smtClean="0"/>
              <a:t>specjalnym</a:t>
            </a:r>
            <a:r>
              <a:rPr lang="cs-CZ" dirty="0" smtClean="0"/>
              <a:t> </a:t>
            </a:r>
            <a:r>
              <a:rPr lang="cs-CZ" dirty="0" err="1" smtClean="0"/>
              <a:t>formularzu</a:t>
            </a:r>
            <a:r>
              <a:rPr lang="cs-CZ" dirty="0" smtClean="0"/>
              <a:t>  </a:t>
            </a:r>
          </a:p>
          <a:p>
            <a:pPr>
              <a:buFontTx/>
              <a:buChar char="-"/>
            </a:pPr>
            <a:r>
              <a:rPr lang="cs-CZ" dirty="0" err="1" smtClean="0"/>
              <a:t>Zbior</a:t>
            </a:r>
            <a:r>
              <a:rPr lang="cs-CZ" dirty="0" smtClean="0"/>
              <a:t> </a:t>
            </a:r>
            <a:r>
              <a:rPr lang="cs-CZ" dirty="0" err="1" smtClean="0"/>
              <a:t>dokumentow</a:t>
            </a:r>
            <a:r>
              <a:rPr lang="cs-CZ" dirty="0" smtClean="0"/>
              <a:t> w </a:t>
            </a:r>
            <a:r>
              <a:rPr lang="cs-CZ" dirty="0" err="1" smtClean="0"/>
              <a:t>zwiazku</a:t>
            </a:r>
            <a:r>
              <a:rPr lang="cs-CZ" dirty="0" smtClean="0"/>
              <a:t> z </a:t>
            </a:r>
            <a:r>
              <a:rPr lang="cs-CZ" dirty="0" err="1" smtClean="0"/>
              <a:t>rejestracja</a:t>
            </a:r>
            <a:endParaRPr lang="cs-CZ" dirty="0" smtClean="0"/>
          </a:p>
          <a:p>
            <a:pPr marL="0" indent="0">
              <a:buNone/>
            </a:pP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Dokumenty do </a:t>
            </a:r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rejestracji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rejestru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s-CZ" u="sng" dirty="0" err="1" smtClean="0">
                <a:solidFill>
                  <a:schemeClr val="accent1">
                    <a:lumMod val="75000"/>
                  </a:schemeClr>
                </a:solidFill>
              </a:rPr>
              <a:t>handlowego</a:t>
            </a:r>
            <a:r>
              <a:rPr lang="cs-CZ" u="sng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cs-CZ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cs-CZ" sz="1800" dirty="0" smtClean="0"/>
              <a:t>Akt </a:t>
            </a:r>
            <a:r>
              <a:rPr lang="cs-CZ" sz="1800" dirty="0" err="1" smtClean="0"/>
              <a:t>zalozycielski</a:t>
            </a:r>
            <a:r>
              <a:rPr lang="cs-CZ" sz="1800" dirty="0" smtClean="0"/>
              <a:t>;</a:t>
            </a:r>
            <a:endParaRPr lang="cs-CZ" sz="1800" dirty="0" smtClean="0"/>
          </a:p>
          <a:p>
            <a:pPr>
              <a:buFontTx/>
              <a:buChar char="-"/>
            </a:pPr>
            <a:r>
              <a:rPr lang="cs-CZ" sz="1800" dirty="0" err="1" smtClean="0"/>
              <a:t>Wyciag</a:t>
            </a:r>
            <a:r>
              <a:rPr lang="cs-CZ" sz="1800" dirty="0" smtClean="0"/>
              <a:t> z </a:t>
            </a:r>
            <a:r>
              <a:rPr lang="cs-CZ" sz="1800" dirty="0" err="1" smtClean="0"/>
              <a:t>rejestru</a:t>
            </a:r>
            <a:r>
              <a:rPr lang="cs-CZ" sz="1800" dirty="0" smtClean="0"/>
              <a:t> </a:t>
            </a:r>
            <a:r>
              <a:rPr lang="cs-CZ" sz="1800" dirty="0" err="1" smtClean="0"/>
              <a:t>handlowego</a:t>
            </a:r>
            <a:r>
              <a:rPr lang="cs-CZ" sz="1800" dirty="0" smtClean="0"/>
              <a:t>(</a:t>
            </a:r>
            <a:r>
              <a:rPr lang="cs-CZ" sz="1800" dirty="0" err="1" smtClean="0"/>
              <a:t>Licencja</a:t>
            </a:r>
            <a:r>
              <a:rPr lang="cs-CZ" sz="1800" dirty="0" smtClean="0"/>
              <a:t> </a:t>
            </a:r>
            <a:r>
              <a:rPr lang="cs-CZ" sz="1800" dirty="0" err="1" smtClean="0"/>
              <a:t>handlowa</a:t>
            </a:r>
            <a:r>
              <a:rPr lang="cs-CZ" sz="1800" dirty="0" smtClean="0"/>
              <a:t>);</a:t>
            </a:r>
            <a:endParaRPr lang="cs-CZ" sz="1800" dirty="0" smtClean="0"/>
          </a:p>
          <a:p>
            <a:pPr>
              <a:buFontTx/>
              <a:buChar char="-"/>
            </a:pPr>
            <a:r>
              <a:rPr lang="cs-CZ" sz="1800" dirty="0" smtClean="0"/>
              <a:t>Konto </a:t>
            </a:r>
            <a:r>
              <a:rPr lang="cs-CZ" sz="1800" dirty="0" err="1" smtClean="0"/>
              <a:t>bankowe</a:t>
            </a:r>
            <a:r>
              <a:rPr lang="cs-CZ" sz="1800" dirty="0" smtClean="0"/>
              <a:t>;</a:t>
            </a:r>
            <a:endParaRPr lang="cs-CZ" sz="1800" dirty="0" smtClean="0"/>
          </a:p>
          <a:p>
            <a:pPr>
              <a:buFontTx/>
              <a:buChar char="-"/>
            </a:pPr>
            <a:r>
              <a:rPr lang="cs-CZ" sz="1800" dirty="0" err="1" smtClean="0"/>
              <a:t>Zajerestrowane</a:t>
            </a:r>
            <a:r>
              <a:rPr lang="cs-CZ" sz="1800" dirty="0" smtClean="0"/>
              <a:t> </a:t>
            </a:r>
            <a:r>
              <a:rPr lang="cs-CZ" sz="1800" dirty="0" err="1" smtClean="0"/>
              <a:t>biuro</a:t>
            </a:r>
            <a:r>
              <a:rPr lang="cs-CZ" sz="1800" dirty="0" smtClean="0"/>
              <a:t>;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42239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400" dirty="0" smtClean="0">
                <a:solidFill>
                  <a:schemeClr val="accent2">
                    <a:lumMod val="75000"/>
                  </a:schemeClr>
                </a:solidFill>
              </a:rPr>
              <a:t>Jak </a:t>
            </a:r>
            <a:r>
              <a:rPr lang="cs-CZ" sz="4400" dirty="0" err="1" smtClean="0">
                <a:solidFill>
                  <a:schemeClr val="accent2">
                    <a:lumMod val="75000"/>
                  </a:schemeClr>
                </a:solidFill>
              </a:rPr>
              <a:t>rozpoczac</a:t>
            </a:r>
            <a:r>
              <a:rPr lang="cs-CZ" sz="4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cs-CZ" sz="4400" dirty="0" err="1" smtClean="0">
                <a:solidFill>
                  <a:schemeClr val="accent2">
                    <a:lumMod val="75000"/>
                  </a:schemeClr>
                </a:solidFill>
              </a:rPr>
              <a:t>dzialalnosc</a:t>
            </a:r>
            <a:r>
              <a:rPr lang="cs-CZ" sz="4400" dirty="0" smtClean="0">
                <a:solidFill>
                  <a:schemeClr val="accent2">
                    <a:lumMod val="75000"/>
                  </a:schemeClr>
                </a:solidFill>
              </a:rPr>
              <a:t> w republice </a:t>
            </a:r>
            <a:r>
              <a:rPr lang="cs-CZ" sz="4400" dirty="0" err="1" smtClean="0">
                <a:solidFill>
                  <a:schemeClr val="accent2">
                    <a:lumMod val="75000"/>
                  </a:schemeClr>
                </a:solidFill>
              </a:rPr>
              <a:t>czeskiej</a:t>
            </a:r>
            <a:endParaRPr lang="cs-CZ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dirty="0" smtClean="0"/>
              <a:t>Krok</a:t>
            </a:r>
            <a:r>
              <a:rPr lang="cs-CZ" sz="1800" dirty="0" smtClean="0"/>
              <a:t> nr.3</a:t>
            </a:r>
            <a:endParaRPr lang="cs-CZ" sz="1800" dirty="0"/>
          </a:p>
          <a:p>
            <a:pPr>
              <a:buFontTx/>
              <a:buChar char="-"/>
            </a:pPr>
            <a:r>
              <a:rPr lang="cs-CZ" sz="2000" dirty="0" smtClean="0"/>
              <a:t>Do 8 dni </a:t>
            </a:r>
            <a:r>
              <a:rPr lang="cs-CZ" sz="2000" dirty="0" err="1" smtClean="0"/>
              <a:t>kalendarzowych</a:t>
            </a:r>
            <a:r>
              <a:rPr lang="cs-CZ" sz="2000" dirty="0" smtClean="0"/>
              <a:t>–</a:t>
            </a:r>
            <a:r>
              <a:rPr lang="cs-CZ" sz="2000" dirty="0"/>
              <a:t> </a:t>
            </a:r>
            <a:r>
              <a:rPr lang="cs-CZ" sz="2000" dirty="0" err="1" smtClean="0"/>
              <a:t>rejestracja</a:t>
            </a:r>
            <a:r>
              <a:rPr lang="cs-CZ" sz="2000" dirty="0" smtClean="0"/>
              <a:t> w </a:t>
            </a:r>
            <a:r>
              <a:rPr lang="cs-CZ" sz="2000" dirty="0" smtClean="0"/>
              <a:t>Society </a:t>
            </a:r>
            <a:r>
              <a:rPr lang="cs-CZ" sz="2000" dirty="0" err="1" smtClean="0"/>
              <a:t>Security</a:t>
            </a:r>
            <a:r>
              <a:rPr lang="cs-CZ" sz="2000" dirty="0" smtClean="0"/>
              <a:t> </a:t>
            </a:r>
            <a:r>
              <a:rPr lang="cs-CZ" sz="2000" dirty="0" err="1" smtClean="0"/>
              <a:t>Administration</a:t>
            </a:r>
            <a:r>
              <a:rPr lang="cs-CZ" sz="2000" dirty="0" smtClean="0"/>
              <a:t> </a:t>
            </a:r>
            <a:r>
              <a:rPr lang="cs-CZ" sz="2000" dirty="0" smtClean="0"/>
              <a:t>(</a:t>
            </a:r>
            <a:r>
              <a:rPr lang="cs-CZ" sz="2000" dirty="0" err="1" smtClean="0"/>
              <a:t>jesli</a:t>
            </a:r>
            <a:r>
              <a:rPr lang="cs-CZ" sz="2000" dirty="0" smtClean="0"/>
              <a:t> firma </a:t>
            </a:r>
            <a:r>
              <a:rPr lang="cs-CZ" sz="2000" dirty="0" err="1" smtClean="0"/>
              <a:t>ma</a:t>
            </a:r>
            <a:r>
              <a:rPr lang="cs-CZ" sz="2000" dirty="0" smtClean="0"/>
              <a:t> </a:t>
            </a:r>
            <a:r>
              <a:rPr lang="cs-CZ" sz="2000" dirty="0" err="1" smtClean="0"/>
              <a:t>pracownikow</a:t>
            </a:r>
            <a:r>
              <a:rPr lang="cs-CZ" sz="2000" dirty="0" smtClean="0"/>
              <a:t>)</a:t>
            </a:r>
            <a:endParaRPr lang="cs-CZ" sz="2000" dirty="0" smtClean="0"/>
          </a:p>
          <a:p>
            <a:pPr>
              <a:buFontTx/>
              <a:buChar char="-"/>
            </a:pPr>
            <a:r>
              <a:rPr lang="cs-CZ" sz="2000" dirty="0" smtClean="0"/>
              <a:t>Do 8 dni </a:t>
            </a:r>
            <a:r>
              <a:rPr lang="cs-CZ" sz="2000" dirty="0" err="1" smtClean="0"/>
              <a:t>kalendarzowych</a:t>
            </a:r>
            <a:r>
              <a:rPr lang="cs-CZ" sz="2000" dirty="0" smtClean="0"/>
              <a:t>– w </a:t>
            </a:r>
            <a:r>
              <a:rPr lang="cs-CZ" sz="2000" dirty="0" err="1" smtClean="0"/>
              <a:t>zakladach</a:t>
            </a:r>
            <a:r>
              <a:rPr lang="cs-CZ" sz="2000" dirty="0" smtClean="0"/>
              <a:t> </a:t>
            </a:r>
            <a:r>
              <a:rPr lang="cs-CZ" sz="2000" dirty="0" err="1" smtClean="0"/>
              <a:t>ubezpieczen</a:t>
            </a:r>
            <a:r>
              <a:rPr lang="cs-CZ" sz="2000" dirty="0" smtClean="0"/>
              <a:t> </a:t>
            </a:r>
            <a:r>
              <a:rPr lang="cs-CZ" sz="2000" dirty="0" err="1" smtClean="0"/>
              <a:t>zdrowotnych</a:t>
            </a:r>
            <a:r>
              <a:rPr lang="cs-CZ" sz="2000" dirty="0" smtClean="0"/>
              <a:t>(</a:t>
            </a:r>
            <a:r>
              <a:rPr lang="cs-CZ" sz="2000" dirty="0" err="1" smtClean="0"/>
              <a:t>jesli</a:t>
            </a:r>
            <a:r>
              <a:rPr lang="cs-CZ" sz="2000" dirty="0" smtClean="0"/>
              <a:t> firma </a:t>
            </a:r>
            <a:r>
              <a:rPr lang="cs-CZ" sz="2000" dirty="0" err="1" smtClean="0"/>
              <a:t>ma</a:t>
            </a:r>
            <a:r>
              <a:rPr lang="cs-CZ" sz="2000" dirty="0" smtClean="0"/>
              <a:t> </a:t>
            </a:r>
            <a:r>
              <a:rPr lang="cs-CZ" sz="2000" dirty="0" err="1" smtClean="0"/>
              <a:t>pracownikow</a:t>
            </a:r>
            <a:r>
              <a:rPr lang="cs-CZ" sz="2000" dirty="0" smtClean="0"/>
              <a:t>)</a:t>
            </a:r>
            <a:endParaRPr lang="cs-CZ" sz="2000" dirty="0" smtClean="0"/>
          </a:p>
          <a:p>
            <a:pPr>
              <a:buFontTx/>
              <a:buChar char="-"/>
            </a:pPr>
            <a:r>
              <a:rPr lang="cs-CZ" sz="2000" dirty="0" smtClean="0"/>
              <a:t> </a:t>
            </a:r>
            <a:r>
              <a:rPr lang="cs-CZ" sz="2000" dirty="0" smtClean="0"/>
              <a:t>Do 15 dni</a:t>
            </a:r>
            <a:r>
              <a:rPr lang="cs-CZ" sz="2000" dirty="0" smtClean="0"/>
              <a:t> </a:t>
            </a:r>
            <a:r>
              <a:rPr lang="cs-CZ" sz="2000" dirty="0" smtClean="0"/>
              <a:t>– </a:t>
            </a:r>
            <a:r>
              <a:rPr lang="cs-CZ" sz="2000" dirty="0" err="1" smtClean="0"/>
              <a:t>rejestracja</a:t>
            </a:r>
            <a:r>
              <a:rPr lang="cs-CZ" sz="2000" dirty="0" smtClean="0"/>
              <a:t> w </a:t>
            </a:r>
            <a:r>
              <a:rPr lang="cs-CZ" sz="2000" dirty="0" err="1" smtClean="0"/>
              <a:t>urzedzie</a:t>
            </a:r>
            <a:r>
              <a:rPr lang="cs-CZ" sz="2000" dirty="0" smtClean="0"/>
              <a:t> </a:t>
            </a:r>
            <a:r>
              <a:rPr lang="cs-CZ" sz="2000" dirty="0" err="1" smtClean="0"/>
              <a:t>skarbowym</a:t>
            </a:r>
            <a:endParaRPr lang="cs-CZ" sz="2000" dirty="0" smtClean="0"/>
          </a:p>
        </p:txBody>
      </p:sp>
    </p:spTree>
    <p:extLst>
      <p:ext uri="{BB962C8B-B14F-4D97-AF65-F5344CB8AC3E}">
        <p14:creationId xmlns:p14="http://schemas.microsoft.com/office/powerpoint/2010/main" val="1592338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93</TotalTime>
  <Words>232</Words>
  <Application>Microsoft Office PowerPoint</Application>
  <PresentationFormat>Širokoúhlá obrazovka</PresentationFormat>
  <Paragraphs>48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Integrál</vt:lpstr>
      <vt:lpstr>Wez z nami slub,  S.R.O.</vt:lpstr>
      <vt:lpstr>Prezentace aplikace PowerPoint</vt:lpstr>
      <vt:lpstr>Jak rozpoczac biznes w czeskiej republice</vt:lpstr>
      <vt:lpstr>Jak rozpoczac biznes w czeskiej republice</vt:lpstr>
      <vt:lpstr>Jak rozpoczac biznes w czeskiej republice</vt:lpstr>
      <vt:lpstr>Jak rozpoczac dzialalnosc w republice czeskiej</vt:lpstr>
    </vt:vector>
  </TitlesOfParts>
  <Company>OATGM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MARRIED WITH US,  S.R.O.</dc:title>
  <dc:creator>Markéta Ochocová</dc:creator>
  <cp:lastModifiedBy>Markéta Ochocová</cp:lastModifiedBy>
  <cp:revision>11</cp:revision>
  <dcterms:created xsi:type="dcterms:W3CDTF">2019-10-02T09:06:03Z</dcterms:created>
  <dcterms:modified xsi:type="dcterms:W3CDTF">2019-10-04T08:13:50Z</dcterms:modified>
</cp:coreProperties>
</file>