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GET MARRIED WITH US, 	S.R.O.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KAROLÍNA KUPKOVÁ</a:t>
            </a:r>
          </a:p>
          <a:p>
            <a:r>
              <a:rPr lang="cs-CZ" dirty="0" smtClean="0"/>
              <a:t>MARKÉTA OCHOCOVÁ</a:t>
            </a:r>
          </a:p>
          <a:p>
            <a:r>
              <a:rPr lang="cs-CZ" dirty="0" smtClean="0"/>
              <a:t>ZOSIA KRZEMINSKA</a:t>
            </a:r>
          </a:p>
          <a:p>
            <a:r>
              <a:rPr lang="cs-CZ" dirty="0" smtClean="0"/>
              <a:t>KLAUDIA WISNIEWSKA </a:t>
            </a:r>
          </a:p>
          <a:p>
            <a:r>
              <a:rPr lang="cs-CZ" dirty="0" smtClean="0"/>
              <a:t>WERONIKA OSTROWSKA</a:t>
            </a:r>
          </a:p>
        </p:txBody>
      </p:sp>
    </p:spTree>
    <p:extLst>
      <p:ext uri="{BB962C8B-B14F-4D97-AF65-F5344CB8AC3E}">
        <p14:creationId xmlns:p14="http://schemas.microsoft.com/office/powerpoint/2010/main" val="295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750435"/>
              </p:ext>
            </p:extLst>
          </p:nvPr>
        </p:nvGraphicFramePr>
        <p:xfrm>
          <a:off x="1150938" y="558802"/>
          <a:ext cx="9720262" cy="560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937683">
                <a:tc gridSpan="2">
                  <a:txBody>
                    <a:bodyPr/>
                    <a:lstStyle/>
                    <a:p>
                      <a:pPr algn="ctr"/>
                      <a:r>
                        <a:rPr lang="cs-CZ" sz="4800" dirty="0" smtClean="0"/>
                        <a:t>LIMITED</a:t>
                      </a:r>
                      <a:r>
                        <a:rPr lang="cs-CZ" sz="4800" baseline="0" dirty="0" smtClean="0"/>
                        <a:t> LIABILITY</a:t>
                      </a:r>
                      <a:endParaRPr lang="cs-CZ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713315">
                <a:tc>
                  <a:txBody>
                    <a:bodyPr/>
                    <a:lstStyle/>
                    <a:p>
                      <a:r>
                        <a:rPr lang="cs-CZ" dirty="0" smtClean="0"/>
                        <a:t>Czech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name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Společnost s ručením omezeným</a:t>
                      </a:r>
                      <a:endParaRPr lang="cs-CZ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cs-CZ" dirty="0" smtClean="0"/>
                        <a:t>Minimum </a:t>
                      </a:r>
                      <a:r>
                        <a:rPr lang="cs-CZ" dirty="0" err="1" smtClean="0"/>
                        <a:t>required</a:t>
                      </a:r>
                      <a:r>
                        <a:rPr lang="cs-CZ" dirty="0" smtClean="0"/>
                        <a:t> start-up </a:t>
                      </a:r>
                      <a:r>
                        <a:rPr lang="cs-CZ" dirty="0" err="1" smtClean="0"/>
                        <a:t>capital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 Kč</a:t>
                      </a:r>
                      <a:endParaRPr lang="cs-CZ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cs-CZ" dirty="0" smtClean="0"/>
                        <a:t>Minimum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required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number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of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founders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1+</a:t>
                      </a:r>
                      <a:endParaRPr lang="cs-CZ" dirty="0"/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Financial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Liability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Extend</a:t>
                      </a:r>
                      <a:r>
                        <a:rPr lang="cs-CZ" dirty="0" smtClean="0"/>
                        <a:t> on </a:t>
                      </a:r>
                      <a:r>
                        <a:rPr lang="cs-CZ" dirty="0" err="1" smtClean="0"/>
                        <a:t>the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contribution</a:t>
                      </a:r>
                      <a:endParaRPr lang="cs-CZ" dirty="0"/>
                    </a:p>
                  </a:txBody>
                  <a:tcPr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cs-CZ" dirty="0" smtClean="0"/>
                        <a:t>Management and </a:t>
                      </a:r>
                      <a:r>
                        <a:rPr lang="cs-CZ" dirty="0" err="1" smtClean="0"/>
                        <a:t>internal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structure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system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of</a:t>
                      </a:r>
                      <a:r>
                        <a:rPr lang="cs-CZ" dirty="0" smtClean="0"/>
                        <a:t> a </a:t>
                      </a:r>
                      <a:r>
                        <a:rPr lang="cs-CZ" dirty="0" err="1" smtClean="0"/>
                        <a:t>corporation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General </a:t>
                      </a:r>
                      <a:r>
                        <a:rPr lang="cs-CZ" dirty="0" smtClean="0"/>
                        <a:t>meeting, </a:t>
                      </a:r>
                      <a:r>
                        <a:rPr lang="cs-CZ" dirty="0" err="1" smtClean="0"/>
                        <a:t>statutary</a:t>
                      </a:r>
                      <a:r>
                        <a:rPr lang="cs-CZ" baseline="0" dirty="0" smtClean="0"/>
                        <a:t> body (</a:t>
                      </a:r>
                      <a:r>
                        <a:rPr lang="cs-CZ" baseline="0" dirty="0" err="1" smtClean="0"/>
                        <a:t>directors</a:t>
                      </a:r>
                      <a:r>
                        <a:rPr lang="cs-CZ" baseline="0" smtClean="0"/>
                        <a:t>), </a:t>
                      </a:r>
                      <a:r>
                        <a:rPr lang="cs-CZ" baseline="0" dirty="0" err="1" smtClean="0"/>
                        <a:t>supervisory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board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HOW TO START A BUSINESS IN THE CZECH REPUBLIC</a:t>
            </a:r>
            <a:endParaRPr lang="cs-C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7" y="1828800"/>
            <a:ext cx="9720073" cy="502920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cs-CZ" dirty="0" smtClean="0"/>
              <a:t>Step no. 1</a:t>
            </a:r>
          </a:p>
          <a:p>
            <a:pPr marL="128016" lvl="1" indent="0">
              <a:buNone/>
            </a:pPr>
            <a:endParaRPr lang="cs-CZ" dirty="0"/>
          </a:p>
          <a:p>
            <a:pPr marL="128016" lvl="1" indent="0">
              <a:buNone/>
            </a:pPr>
            <a:r>
              <a:rPr lang="cs-CZ" dirty="0" smtClean="0"/>
              <a:t>- </a:t>
            </a:r>
            <a:r>
              <a:rPr lang="cs-CZ" sz="2200" dirty="0" err="1" smtClean="0"/>
              <a:t>Drafting</a:t>
            </a:r>
            <a:r>
              <a:rPr lang="cs-CZ" sz="2200" dirty="0" smtClean="0"/>
              <a:t> </a:t>
            </a:r>
            <a:r>
              <a:rPr lang="cs-CZ" sz="2200" dirty="0" err="1" smtClean="0"/>
              <a:t>of</a:t>
            </a:r>
            <a:r>
              <a:rPr lang="cs-CZ" sz="2200" dirty="0" smtClean="0"/>
              <a:t> </a:t>
            </a:r>
            <a:r>
              <a:rPr lang="cs-CZ" sz="2200" dirty="0" err="1" smtClean="0"/>
              <a:t>the</a:t>
            </a:r>
            <a:r>
              <a:rPr lang="cs-CZ" sz="2200" dirty="0" smtClean="0"/>
              <a:t> memorandum </a:t>
            </a:r>
            <a:r>
              <a:rPr lang="cs-CZ" sz="2200" dirty="0" err="1" smtClean="0"/>
              <a:t>of</a:t>
            </a:r>
            <a:r>
              <a:rPr lang="cs-CZ" sz="2200" dirty="0" smtClean="0"/>
              <a:t> </a:t>
            </a:r>
            <a:r>
              <a:rPr lang="cs-CZ" sz="2200" dirty="0" err="1" smtClean="0"/>
              <a:t>association</a:t>
            </a:r>
            <a:r>
              <a:rPr lang="cs-CZ" sz="2200" dirty="0" smtClean="0"/>
              <a:t> (</a:t>
            </a:r>
            <a:r>
              <a:rPr lang="cs-CZ" sz="2200" dirty="0" err="1" smtClean="0"/>
              <a:t>six</a:t>
            </a:r>
            <a:r>
              <a:rPr lang="cs-CZ" sz="2200" dirty="0" smtClean="0"/>
              <a:t> </a:t>
            </a:r>
            <a:r>
              <a:rPr lang="cs-CZ" sz="2200" dirty="0" err="1" smtClean="0"/>
              <a:t>partners</a:t>
            </a:r>
            <a:r>
              <a:rPr lang="cs-CZ" sz="2200" dirty="0" smtClean="0"/>
              <a:t>)</a:t>
            </a:r>
          </a:p>
          <a:p>
            <a:pPr marL="0" indent="0">
              <a:buNone/>
            </a:pPr>
            <a:r>
              <a:rPr lang="cs-CZ" dirty="0" smtClean="0"/>
              <a:t>  - </a:t>
            </a:r>
            <a:r>
              <a:rPr lang="cs-CZ" dirty="0" err="1" smtClean="0"/>
              <a:t>Founding</a:t>
            </a:r>
            <a:r>
              <a:rPr lang="cs-CZ" dirty="0" smtClean="0"/>
              <a:t> </a:t>
            </a:r>
            <a:r>
              <a:rPr lang="cs-CZ" dirty="0" err="1" smtClean="0"/>
              <a:t>documents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capital</a:t>
            </a:r>
            <a:r>
              <a:rPr lang="cs-CZ" dirty="0" smtClean="0"/>
              <a:t> </a:t>
            </a:r>
            <a:r>
              <a:rPr lang="cs-CZ" dirty="0" err="1" smtClean="0"/>
              <a:t>companies</a:t>
            </a:r>
            <a:r>
              <a:rPr lang="cs-CZ" dirty="0" smtClean="0"/>
              <a:t> </a:t>
            </a:r>
            <a:r>
              <a:rPr lang="cs-CZ" dirty="0" err="1" smtClean="0"/>
              <a:t>must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certified</a:t>
            </a:r>
            <a:r>
              <a:rPr lang="cs-CZ" dirty="0" smtClean="0"/>
              <a:t> by </a:t>
            </a:r>
            <a:r>
              <a:rPr lang="cs-CZ" dirty="0" err="1" smtClean="0"/>
              <a:t>notary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5985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HOW TO START A BUSINESS IN THE CZECH REPUBLIC</a:t>
            </a:r>
            <a:endParaRPr lang="cs-C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7" y="1828800"/>
            <a:ext cx="9720073" cy="473710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cs-CZ" dirty="0" smtClean="0"/>
              <a:t>Step no. 1</a:t>
            </a:r>
          </a:p>
          <a:p>
            <a:pPr marL="128016" lvl="1" indent="0">
              <a:buNone/>
            </a:pPr>
            <a:endParaRPr lang="cs-CZ" dirty="0"/>
          </a:p>
          <a:p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memorandum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association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cs-CZ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s-CZ" sz="2000" dirty="0" smtClean="0"/>
              <a:t>- </a:t>
            </a:r>
            <a:r>
              <a:rPr lang="cs-CZ" sz="2000" dirty="0" err="1" smtClean="0"/>
              <a:t>Legal</a:t>
            </a:r>
            <a:r>
              <a:rPr lang="cs-CZ" sz="2000" dirty="0" smtClean="0"/>
              <a:t> </a:t>
            </a:r>
            <a:r>
              <a:rPr lang="cs-CZ" sz="2000" dirty="0" err="1" smtClean="0"/>
              <a:t>company</a:t>
            </a:r>
            <a:r>
              <a:rPr lang="cs-CZ" sz="2000" dirty="0" smtClean="0"/>
              <a:t> </a:t>
            </a:r>
            <a:r>
              <a:rPr lang="cs-CZ" sz="2000" dirty="0" err="1" smtClean="0"/>
              <a:t>name</a:t>
            </a:r>
            <a:r>
              <a:rPr lang="cs-CZ" sz="2000" dirty="0" smtClean="0"/>
              <a:t>: </a:t>
            </a:r>
            <a:r>
              <a:rPr lang="cs-CZ" sz="2000" dirty="0" err="1" smtClean="0"/>
              <a:t>Get</a:t>
            </a:r>
            <a:r>
              <a:rPr lang="cs-CZ" sz="2000" dirty="0" smtClean="0"/>
              <a:t> </a:t>
            </a:r>
            <a:r>
              <a:rPr lang="cs-CZ" sz="2000" dirty="0" err="1" smtClean="0"/>
              <a:t>married</a:t>
            </a:r>
            <a:r>
              <a:rPr lang="cs-CZ" sz="2000" dirty="0" smtClean="0"/>
              <a:t> </a:t>
            </a:r>
            <a:r>
              <a:rPr lang="cs-CZ" sz="2000" dirty="0" err="1" smtClean="0"/>
              <a:t>with</a:t>
            </a:r>
            <a:r>
              <a:rPr lang="cs-CZ" sz="2000" dirty="0" smtClean="0"/>
              <a:t> </a:t>
            </a:r>
            <a:r>
              <a:rPr lang="cs-CZ" sz="2000" dirty="0" err="1" smtClean="0"/>
              <a:t>us</a:t>
            </a:r>
            <a:r>
              <a:rPr lang="cs-CZ" sz="2000" dirty="0" smtClean="0"/>
              <a:t>, s. r. o.</a:t>
            </a:r>
          </a:p>
          <a:p>
            <a:r>
              <a:rPr lang="cs-CZ" sz="2000" dirty="0" smtClean="0"/>
              <a:t>- </a:t>
            </a:r>
            <a:r>
              <a:rPr lang="cs-CZ" sz="2000" dirty="0" err="1"/>
              <a:t>R</a:t>
            </a:r>
            <a:r>
              <a:rPr lang="cs-CZ" sz="2000" dirty="0" err="1" smtClean="0"/>
              <a:t>egistered</a:t>
            </a:r>
            <a:r>
              <a:rPr lang="cs-CZ" sz="2000" dirty="0" smtClean="0"/>
              <a:t> </a:t>
            </a:r>
            <a:r>
              <a:rPr lang="cs-CZ" sz="2000" dirty="0" err="1" smtClean="0"/>
              <a:t>office</a:t>
            </a:r>
            <a:r>
              <a:rPr lang="cs-CZ" sz="2000" dirty="0"/>
              <a:t>:</a:t>
            </a:r>
            <a:r>
              <a:rPr lang="cs-CZ" sz="2000" dirty="0" smtClean="0"/>
              <a:t> </a:t>
            </a:r>
            <a:r>
              <a:rPr lang="cs-CZ" sz="2000" dirty="0" smtClean="0"/>
              <a:t>Komenského 522, Kostelec nad Orlicí 517 41	</a:t>
            </a:r>
          </a:p>
          <a:p>
            <a:r>
              <a:rPr lang="cs-CZ" sz="2000" dirty="0" smtClean="0"/>
              <a:t>- </a:t>
            </a:r>
            <a:r>
              <a:rPr lang="cs-CZ" sz="2000" dirty="0" err="1"/>
              <a:t>O</a:t>
            </a:r>
            <a:r>
              <a:rPr lang="cs-CZ" sz="2000" dirty="0" err="1" smtClean="0"/>
              <a:t>bjects</a:t>
            </a:r>
            <a:r>
              <a:rPr lang="cs-CZ" sz="2000" dirty="0" smtClean="0"/>
              <a:t> </a:t>
            </a:r>
            <a:r>
              <a:rPr lang="cs-CZ" sz="2000" dirty="0" err="1" smtClean="0"/>
              <a:t>of</a:t>
            </a:r>
            <a:r>
              <a:rPr lang="cs-CZ" sz="2000" dirty="0" smtClean="0"/>
              <a:t> </a:t>
            </a:r>
            <a:r>
              <a:rPr lang="cs-CZ" sz="2000" dirty="0" err="1" smtClean="0"/>
              <a:t>activities</a:t>
            </a:r>
            <a:r>
              <a:rPr lang="cs-CZ" sz="2000" dirty="0" smtClean="0"/>
              <a:t>:</a:t>
            </a:r>
            <a:r>
              <a:rPr lang="cs-CZ" sz="2000" dirty="0" smtClean="0"/>
              <a:t> </a:t>
            </a:r>
            <a:r>
              <a:rPr lang="cs-CZ" sz="2000" dirty="0" err="1" smtClean="0"/>
              <a:t>prepraring</a:t>
            </a:r>
            <a:r>
              <a:rPr lang="cs-CZ" sz="2000" dirty="0" smtClean="0"/>
              <a:t> </a:t>
            </a:r>
            <a:r>
              <a:rPr lang="cs-CZ" sz="2000" dirty="0" err="1" smtClean="0"/>
              <a:t>wedding</a:t>
            </a:r>
            <a:r>
              <a:rPr lang="cs-CZ" sz="2000" dirty="0" smtClean="0"/>
              <a:t> </a:t>
            </a:r>
            <a:r>
              <a:rPr lang="cs-CZ" sz="2000" dirty="0" err="1" smtClean="0"/>
              <a:t>for</a:t>
            </a:r>
            <a:r>
              <a:rPr lang="cs-CZ" sz="2000" dirty="0" smtClean="0"/>
              <a:t> </a:t>
            </a:r>
            <a:r>
              <a:rPr lang="cs-CZ" sz="2000" dirty="0" err="1" smtClean="0"/>
              <a:t>couples</a:t>
            </a:r>
            <a:endParaRPr lang="cs-CZ" sz="2000" dirty="0" smtClean="0"/>
          </a:p>
          <a:p>
            <a:r>
              <a:rPr lang="cs-CZ" sz="2000" dirty="0" smtClean="0"/>
              <a:t>- </a:t>
            </a:r>
            <a:r>
              <a:rPr lang="cs-CZ" sz="2000" dirty="0" smtClean="0"/>
              <a:t>Minimum </a:t>
            </a:r>
            <a:r>
              <a:rPr lang="cs-CZ" sz="2000" dirty="0" err="1" smtClean="0"/>
              <a:t>required</a:t>
            </a:r>
            <a:r>
              <a:rPr lang="cs-CZ" sz="2000" dirty="0" smtClean="0"/>
              <a:t> start-up </a:t>
            </a:r>
            <a:r>
              <a:rPr lang="cs-CZ" sz="2000" dirty="0" err="1" smtClean="0"/>
              <a:t>capital</a:t>
            </a:r>
            <a:r>
              <a:rPr lang="cs-CZ" sz="2000" dirty="0"/>
              <a:t> </a:t>
            </a:r>
            <a:r>
              <a:rPr lang="cs-CZ" sz="2000" dirty="0" err="1" smtClean="0"/>
              <a:t>is</a:t>
            </a:r>
            <a:r>
              <a:rPr lang="cs-CZ" sz="2000" dirty="0" smtClean="0"/>
              <a:t> 1 Kč</a:t>
            </a:r>
          </a:p>
          <a:p>
            <a:r>
              <a:rPr lang="cs-CZ" sz="2000" dirty="0" smtClean="0"/>
              <a:t>- </a:t>
            </a:r>
            <a:r>
              <a:rPr lang="cs-CZ" sz="2000" dirty="0"/>
              <a:t>G</a:t>
            </a:r>
            <a:r>
              <a:rPr lang="cs-CZ" sz="2000" dirty="0" smtClean="0"/>
              <a:t>eneral </a:t>
            </a:r>
            <a:r>
              <a:rPr lang="cs-CZ" sz="2000" dirty="0" smtClean="0"/>
              <a:t>meeting (</a:t>
            </a:r>
            <a:r>
              <a:rPr lang="cs-CZ" sz="1800" dirty="0"/>
              <a:t>ZOSIA </a:t>
            </a:r>
            <a:r>
              <a:rPr lang="cs-CZ" sz="1800" dirty="0" smtClean="0"/>
              <a:t>KRZEMINSKA, KLAUDIA WISNIEWSKA, WERONIKA OSTROWSKA, 				KAROLÍNA KUPKOVÁ, MARKÉTA OCHOCOVÁ)</a:t>
            </a:r>
          </a:p>
          <a:p>
            <a:r>
              <a:rPr lang="cs-CZ" sz="2000" dirty="0" smtClean="0"/>
              <a:t>- </a:t>
            </a:r>
            <a:r>
              <a:rPr lang="cs-CZ" sz="2000" dirty="0" err="1"/>
              <a:t>S</a:t>
            </a:r>
            <a:r>
              <a:rPr lang="cs-CZ" sz="2000" dirty="0" err="1" smtClean="0"/>
              <a:t>tatutary</a:t>
            </a:r>
            <a:r>
              <a:rPr lang="cs-CZ" sz="2000" dirty="0" smtClean="0"/>
              <a:t> </a:t>
            </a:r>
            <a:r>
              <a:rPr lang="cs-CZ" sz="2000" dirty="0" smtClean="0"/>
              <a:t>body (</a:t>
            </a:r>
            <a:r>
              <a:rPr lang="cs-CZ" sz="2000" dirty="0"/>
              <a:t>KAROLÍNA </a:t>
            </a:r>
            <a:r>
              <a:rPr lang="cs-CZ" sz="2000" dirty="0" smtClean="0"/>
              <a:t>KUPKOVÁ, MARKÉTA OCHOCOVÁ)</a:t>
            </a:r>
          </a:p>
          <a:p>
            <a:r>
              <a:rPr lang="cs-CZ" sz="2000" dirty="0" smtClean="0"/>
              <a:t>- </a:t>
            </a:r>
            <a:r>
              <a:rPr lang="cs-CZ" sz="2000" dirty="0" smtClean="0"/>
              <a:t>Supervizory </a:t>
            </a:r>
            <a:r>
              <a:rPr lang="cs-CZ" sz="2000" dirty="0" err="1" smtClean="0"/>
              <a:t>board</a:t>
            </a:r>
            <a:r>
              <a:rPr lang="cs-CZ" sz="2000" dirty="0" smtClean="0"/>
              <a:t> </a:t>
            </a:r>
            <a:r>
              <a:rPr lang="cs-CZ" sz="1800" dirty="0" smtClean="0"/>
              <a:t>(</a:t>
            </a:r>
            <a:r>
              <a:rPr lang="cs-CZ" sz="1800" dirty="0"/>
              <a:t>ZOSIA KRZEMINSKA, KLAUDIA WISNIEWSKA, WERONIKA </a:t>
            </a:r>
            <a:r>
              <a:rPr lang="cs-CZ" sz="1800" dirty="0" smtClean="0"/>
              <a:t>OSTROWSKA)</a:t>
            </a:r>
            <a:endParaRPr lang="cs-CZ" sz="1800" dirty="0"/>
          </a:p>
          <a:p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26500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HOW TO START A BUSINESS IN THE CZECH REPUBLIC</a:t>
            </a:r>
            <a:endParaRPr lang="cs-C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smtClean="0"/>
              <a:t>Step no. 2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 </a:t>
            </a:r>
            <a:r>
              <a:rPr lang="cs-CZ" dirty="0" err="1" smtClean="0"/>
              <a:t>Registration</a:t>
            </a:r>
            <a:r>
              <a:rPr lang="cs-CZ" dirty="0" smtClean="0"/>
              <a:t> in a </a:t>
            </a:r>
            <a:r>
              <a:rPr lang="cs-CZ" dirty="0" err="1" smtClean="0"/>
              <a:t>Commercial</a:t>
            </a:r>
            <a:r>
              <a:rPr lang="cs-CZ" dirty="0" smtClean="0"/>
              <a:t> </a:t>
            </a:r>
            <a:r>
              <a:rPr lang="cs-CZ" dirty="0" err="1" smtClean="0"/>
              <a:t>Register</a:t>
            </a:r>
            <a:r>
              <a:rPr lang="cs-CZ" dirty="0" smtClean="0"/>
              <a:t> </a:t>
            </a:r>
            <a:r>
              <a:rPr lang="cs-CZ" dirty="0" err="1" smtClean="0"/>
              <a:t>administrated</a:t>
            </a:r>
            <a:r>
              <a:rPr lang="cs-CZ" dirty="0" smtClean="0"/>
              <a:t> by </a:t>
            </a:r>
            <a:r>
              <a:rPr lang="cs-CZ" dirty="0" err="1" smtClean="0"/>
              <a:t>Register</a:t>
            </a:r>
            <a:r>
              <a:rPr lang="cs-CZ" dirty="0" smtClean="0"/>
              <a:t> </a:t>
            </a:r>
            <a:r>
              <a:rPr lang="cs-CZ" dirty="0" err="1" smtClean="0"/>
              <a:t>Courts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 </a:t>
            </a:r>
            <a:r>
              <a:rPr lang="cs-CZ" dirty="0" err="1" smtClean="0"/>
              <a:t>Submittion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application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incorporation</a:t>
            </a:r>
            <a:r>
              <a:rPr lang="cs-CZ" dirty="0" smtClean="0"/>
              <a:t> by a </a:t>
            </a:r>
            <a:r>
              <a:rPr lang="cs-CZ" dirty="0" err="1" smtClean="0"/>
              <a:t>special</a:t>
            </a:r>
            <a:r>
              <a:rPr lang="cs-CZ" dirty="0" smtClean="0"/>
              <a:t> </a:t>
            </a:r>
            <a:r>
              <a:rPr lang="cs-CZ" dirty="0" err="1" smtClean="0"/>
              <a:t>form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collection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documents</a:t>
            </a:r>
            <a:r>
              <a:rPr lang="cs-CZ" dirty="0" smtClean="0"/>
              <a:t> in </a:t>
            </a:r>
            <a:r>
              <a:rPr lang="cs-CZ" dirty="0" err="1" smtClean="0"/>
              <a:t>connection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registration</a:t>
            </a:r>
            <a:endParaRPr lang="cs-CZ" dirty="0" smtClean="0"/>
          </a:p>
          <a:p>
            <a:pPr marL="0" indent="0">
              <a:buNone/>
            </a:pP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Documents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registration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Commercial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cs-CZ" sz="1800" dirty="0" err="1" smtClean="0"/>
              <a:t>The</a:t>
            </a:r>
            <a:r>
              <a:rPr lang="cs-CZ" sz="1800" dirty="0" smtClean="0"/>
              <a:t> memorandum </a:t>
            </a:r>
            <a:r>
              <a:rPr lang="cs-CZ" sz="1800" dirty="0" err="1" smtClean="0"/>
              <a:t>of</a:t>
            </a:r>
            <a:r>
              <a:rPr lang="cs-CZ" sz="1800" dirty="0" smtClean="0"/>
              <a:t> </a:t>
            </a:r>
            <a:r>
              <a:rPr lang="cs-CZ" sz="1800" dirty="0" err="1" smtClean="0"/>
              <a:t>association</a:t>
            </a:r>
            <a:r>
              <a:rPr lang="cs-CZ" sz="1800" dirty="0" smtClean="0"/>
              <a:t> </a:t>
            </a:r>
            <a:r>
              <a:rPr lang="cs-CZ" sz="1800" dirty="0" err="1" smtClean="0"/>
              <a:t>or</a:t>
            </a:r>
            <a:r>
              <a:rPr lang="cs-CZ" sz="1800" dirty="0" smtClean="0"/>
              <a:t> a </a:t>
            </a:r>
            <a:r>
              <a:rPr lang="cs-CZ" sz="1800" dirty="0" err="1" smtClean="0"/>
              <a:t>deed</a:t>
            </a:r>
            <a:r>
              <a:rPr lang="cs-CZ" sz="1800" dirty="0" smtClean="0"/>
              <a:t> </a:t>
            </a:r>
            <a:r>
              <a:rPr lang="cs-CZ" sz="1800" dirty="0" err="1" smtClean="0"/>
              <a:t>of</a:t>
            </a:r>
            <a:r>
              <a:rPr lang="cs-CZ" sz="1800" dirty="0" smtClean="0"/>
              <a:t> </a:t>
            </a:r>
            <a:r>
              <a:rPr lang="cs-CZ" sz="1800" dirty="0" err="1" smtClean="0"/>
              <a:t>foundation</a:t>
            </a:r>
            <a:r>
              <a:rPr lang="cs-CZ" sz="1800" dirty="0" smtClean="0"/>
              <a:t>;</a:t>
            </a:r>
          </a:p>
          <a:p>
            <a:pPr>
              <a:buFontTx/>
              <a:buChar char="-"/>
            </a:pPr>
            <a:r>
              <a:rPr lang="cs-CZ" sz="1800" dirty="0" err="1" smtClean="0"/>
              <a:t>Extract</a:t>
            </a:r>
            <a:r>
              <a:rPr lang="cs-CZ" sz="1800" dirty="0" smtClean="0"/>
              <a:t> </a:t>
            </a:r>
            <a:r>
              <a:rPr lang="cs-CZ" sz="1800" dirty="0" err="1" smtClean="0"/>
              <a:t>from</a:t>
            </a:r>
            <a:r>
              <a:rPr lang="cs-CZ" sz="1800" dirty="0" smtClean="0"/>
              <a:t> </a:t>
            </a:r>
            <a:r>
              <a:rPr lang="cs-CZ" sz="1800" dirty="0" err="1" smtClean="0"/>
              <a:t>the</a:t>
            </a:r>
            <a:r>
              <a:rPr lang="cs-CZ" sz="1800" dirty="0" smtClean="0"/>
              <a:t> </a:t>
            </a:r>
            <a:r>
              <a:rPr lang="cs-CZ" sz="1800" dirty="0" err="1" smtClean="0"/>
              <a:t>Trade</a:t>
            </a:r>
            <a:r>
              <a:rPr lang="cs-CZ" sz="1800" dirty="0" smtClean="0"/>
              <a:t> </a:t>
            </a:r>
            <a:r>
              <a:rPr lang="cs-CZ" sz="1800" dirty="0" err="1" smtClean="0"/>
              <a:t>Register</a:t>
            </a:r>
            <a:r>
              <a:rPr lang="cs-CZ" sz="1800" dirty="0" smtClean="0"/>
              <a:t> (</a:t>
            </a:r>
            <a:r>
              <a:rPr lang="cs-CZ" sz="1800" dirty="0" err="1" smtClean="0"/>
              <a:t>Trade</a:t>
            </a:r>
            <a:r>
              <a:rPr lang="cs-CZ" sz="1800" dirty="0" smtClean="0"/>
              <a:t> Licence);</a:t>
            </a:r>
          </a:p>
          <a:p>
            <a:pPr>
              <a:buFontTx/>
              <a:buChar char="-"/>
            </a:pPr>
            <a:r>
              <a:rPr lang="cs-CZ" sz="1800" dirty="0" smtClean="0"/>
              <a:t>Bank </a:t>
            </a:r>
            <a:r>
              <a:rPr lang="cs-CZ" sz="1800" dirty="0" err="1" smtClean="0"/>
              <a:t>account</a:t>
            </a:r>
            <a:r>
              <a:rPr lang="cs-CZ" sz="1800" dirty="0" smtClean="0"/>
              <a:t>;</a:t>
            </a:r>
          </a:p>
          <a:p>
            <a:pPr>
              <a:buFontTx/>
              <a:buChar char="-"/>
            </a:pPr>
            <a:r>
              <a:rPr lang="cs-CZ" sz="1800" dirty="0" err="1" smtClean="0"/>
              <a:t>Registered</a:t>
            </a:r>
            <a:r>
              <a:rPr lang="cs-CZ" sz="1800" dirty="0" smtClean="0"/>
              <a:t> </a:t>
            </a:r>
            <a:r>
              <a:rPr lang="cs-CZ" sz="1800" dirty="0" err="1" smtClean="0"/>
              <a:t>office</a:t>
            </a:r>
            <a:r>
              <a:rPr lang="cs-CZ" sz="1800" dirty="0" smtClean="0"/>
              <a:t>;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2239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2">
                    <a:lumMod val="75000"/>
                  </a:schemeClr>
                </a:solidFill>
              </a:rPr>
              <a:t>HOW TO START A BUSINESS IN THE CZECH REPUBLIC</a:t>
            </a:r>
            <a:endParaRPr lang="cs-CZ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smtClean="0"/>
              <a:t>Step no.3</a:t>
            </a:r>
            <a:endParaRPr lang="cs-CZ" sz="1800" dirty="0"/>
          </a:p>
          <a:p>
            <a:pPr>
              <a:buFontTx/>
              <a:buChar char="-"/>
            </a:pPr>
            <a:r>
              <a:rPr lang="cs-CZ" sz="2000" dirty="0" smtClean="0"/>
              <a:t>Up to 8 </a:t>
            </a:r>
            <a:r>
              <a:rPr lang="cs-CZ" sz="2000" dirty="0" err="1" smtClean="0"/>
              <a:t>calendar</a:t>
            </a:r>
            <a:r>
              <a:rPr lang="cs-CZ" sz="2000" dirty="0" smtClean="0"/>
              <a:t> </a:t>
            </a:r>
            <a:r>
              <a:rPr lang="cs-CZ" sz="2000" dirty="0" err="1" smtClean="0"/>
              <a:t>days</a:t>
            </a:r>
            <a:r>
              <a:rPr lang="cs-CZ" sz="2000" dirty="0"/>
              <a:t> </a:t>
            </a:r>
            <a:r>
              <a:rPr lang="cs-CZ" sz="2000" dirty="0" smtClean="0"/>
              <a:t>– </a:t>
            </a:r>
            <a:r>
              <a:rPr lang="cs-CZ" sz="2000" dirty="0" err="1" smtClean="0"/>
              <a:t>registration</a:t>
            </a:r>
            <a:r>
              <a:rPr lang="cs-CZ" sz="2000" dirty="0" smtClean="0"/>
              <a:t> </a:t>
            </a:r>
            <a:r>
              <a:rPr lang="cs-CZ" sz="2000" dirty="0" err="1" smtClean="0"/>
              <a:t>at</a:t>
            </a:r>
            <a:r>
              <a:rPr lang="cs-CZ" sz="2000" dirty="0" smtClean="0"/>
              <a:t> </a:t>
            </a:r>
            <a:r>
              <a:rPr lang="cs-CZ" sz="2000" dirty="0" err="1" smtClean="0"/>
              <a:t>the</a:t>
            </a:r>
            <a:r>
              <a:rPr lang="cs-CZ" sz="2000" dirty="0" smtClean="0"/>
              <a:t> Society </a:t>
            </a:r>
            <a:r>
              <a:rPr lang="cs-CZ" sz="2000" dirty="0" err="1" smtClean="0"/>
              <a:t>Security</a:t>
            </a:r>
            <a:r>
              <a:rPr lang="cs-CZ" sz="2000" dirty="0" smtClean="0"/>
              <a:t> </a:t>
            </a:r>
            <a:r>
              <a:rPr lang="cs-CZ" sz="2000" dirty="0" err="1" smtClean="0"/>
              <a:t>Administration</a:t>
            </a:r>
            <a:r>
              <a:rPr lang="cs-CZ" sz="2000" dirty="0" smtClean="0"/>
              <a:t> (</a:t>
            </a:r>
            <a:r>
              <a:rPr lang="cs-CZ" sz="2000" dirty="0" err="1" smtClean="0"/>
              <a:t>if</a:t>
            </a:r>
            <a:r>
              <a:rPr lang="cs-CZ" sz="2000" dirty="0" smtClean="0"/>
              <a:t> </a:t>
            </a:r>
            <a:r>
              <a:rPr lang="cs-CZ" sz="2000" dirty="0" err="1" smtClean="0"/>
              <a:t>the</a:t>
            </a:r>
            <a:r>
              <a:rPr lang="cs-CZ" sz="2000" dirty="0" smtClean="0"/>
              <a:t> </a:t>
            </a:r>
            <a:r>
              <a:rPr lang="cs-CZ" sz="2000" dirty="0" err="1" smtClean="0"/>
              <a:t>company</a:t>
            </a:r>
            <a:r>
              <a:rPr lang="cs-CZ" sz="2000" dirty="0" smtClean="0"/>
              <a:t> has </a:t>
            </a:r>
            <a:r>
              <a:rPr lang="cs-CZ" sz="2000" dirty="0" err="1" smtClean="0"/>
              <a:t>employees</a:t>
            </a:r>
            <a:r>
              <a:rPr lang="cs-CZ" sz="2000" dirty="0" smtClean="0"/>
              <a:t>)</a:t>
            </a:r>
          </a:p>
          <a:p>
            <a:pPr>
              <a:buFontTx/>
              <a:buChar char="-"/>
            </a:pPr>
            <a:r>
              <a:rPr lang="cs-CZ" sz="2000" dirty="0"/>
              <a:t> </a:t>
            </a:r>
            <a:r>
              <a:rPr lang="cs-CZ" sz="2000" dirty="0" smtClean="0"/>
              <a:t>Up to 8 </a:t>
            </a:r>
            <a:r>
              <a:rPr lang="cs-CZ" sz="2000" dirty="0" err="1" smtClean="0"/>
              <a:t>calendar</a:t>
            </a:r>
            <a:r>
              <a:rPr lang="cs-CZ" sz="2000" dirty="0" smtClean="0"/>
              <a:t> </a:t>
            </a:r>
            <a:r>
              <a:rPr lang="cs-CZ" sz="2000" dirty="0" err="1" smtClean="0"/>
              <a:t>days</a:t>
            </a:r>
            <a:r>
              <a:rPr lang="cs-CZ" sz="2000" dirty="0" smtClean="0"/>
              <a:t> – </a:t>
            </a:r>
            <a:r>
              <a:rPr lang="cs-CZ" sz="2000" dirty="0" err="1" smtClean="0"/>
              <a:t>registration</a:t>
            </a:r>
            <a:r>
              <a:rPr lang="cs-CZ" sz="2000" dirty="0" smtClean="0"/>
              <a:t> </a:t>
            </a:r>
            <a:r>
              <a:rPr lang="cs-CZ" sz="2000" dirty="0" err="1" smtClean="0"/>
              <a:t>at</a:t>
            </a:r>
            <a:r>
              <a:rPr lang="cs-CZ" sz="2000" dirty="0" smtClean="0"/>
              <a:t> </a:t>
            </a:r>
            <a:r>
              <a:rPr lang="cs-CZ" sz="2000" dirty="0" err="1" smtClean="0"/>
              <a:t>health</a:t>
            </a:r>
            <a:r>
              <a:rPr lang="cs-CZ" sz="2000" dirty="0" smtClean="0"/>
              <a:t> </a:t>
            </a:r>
            <a:r>
              <a:rPr lang="cs-CZ" sz="2000" dirty="0" err="1" smtClean="0"/>
              <a:t>insurance</a:t>
            </a:r>
            <a:r>
              <a:rPr lang="cs-CZ" sz="2000" dirty="0" smtClean="0"/>
              <a:t> </a:t>
            </a:r>
            <a:r>
              <a:rPr lang="cs-CZ" sz="2000" dirty="0" err="1" smtClean="0"/>
              <a:t>companies</a:t>
            </a:r>
            <a:r>
              <a:rPr lang="cs-CZ" sz="2000" dirty="0" smtClean="0"/>
              <a:t> (</a:t>
            </a:r>
            <a:r>
              <a:rPr lang="cs-CZ" sz="2000" dirty="0" err="1" smtClean="0"/>
              <a:t>if</a:t>
            </a:r>
            <a:r>
              <a:rPr lang="cs-CZ" sz="2000" dirty="0" smtClean="0"/>
              <a:t> </a:t>
            </a:r>
            <a:r>
              <a:rPr lang="cs-CZ" sz="2000" dirty="0" err="1" smtClean="0"/>
              <a:t>the</a:t>
            </a:r>
            <a:r>
              <a:rPr lang="cs-CZ" sz="2000" dirty="0" smtClean="0"/>
              <a:t> </a:t>
            </a:r>
            <a:r>
              <a:rPr lang="cs-CZ" sz="2000" dirty="0" err="1" smtClean="0"/>
              <a:t>company</a:t>
            </a:r>
            <a:r>
              <a:rPr lang="cs-CZ" sz="2000" dirty="0" smtClean="0"/>
              <a:t> has </a:t>
            </a:r>
            <a:r>
              <a:rPr lang="cs-CZ" sz="2000" dirty="0" err="1" smtClean="0"/>
              <a:t>employees</a:t>
            </a:r>
            <a:r>
              <a:rPr lang="cs-CZ" sz="2000" dirty="0" smtClean="0"/>
              <a:t>)</a:t>
            </a:r>
          </a:p>
          <a:p>
            <a:pPr>
              <a:buFontTx/>
              <a:buChar char="-"/>
            </a:pPr>
            <a:r>
              <a:rPr lang="cs-CZ" sz="2000" smtClean="0"/>
              <a:t> Up to </a:t>
            </a:r>
            <a:r>
              <a:rPr lang="cs-CZ" sz="2000" dirty="0" smtClean="0"/>
              <a:t>15 </a:t>
            </a:r>
            <a:r>
              <a:rPr lang="cs-CZ" sz="2000" dirty="0" err="1" smtClean="0"/>
              <a:t>days</a:t>
            </a:r>
            <a:r>
              <a:rPr lang="cs-CZ" sz="2000" dirty="0" smtClean="0"/>
              <a:t> – </a:t>
            </a:r>
            <a:r>
              <a:rPr lang="cs-CZ" sz="2000" dirty="0" err="1" smtClean="0"/>
              <a:t>registration</a:t>
            </a:r>
            <a:r>
              <a:rPr lang="cs-CZ" sz="2000" dirty="0" smtClean="0"/>
              <a:t> </a:t>
            </a:r>
            <a:r>
              <a:rPr lang="cs-CZ" sz="2000" dirty="0" err="1" smtClean="0"/>
              <a:t>at</a:t>
            </a:r>
            <a:r>
              <a:rPr lang="cs-CZ" sz="2000" dirty="0" smtClean="0"/>
              <a:t> tax </a:t>
            </a:r>
            <a:r>
              <a:rPr lang="cs-CZ" sz="2000" dirty="0" err="1" smtClean="0"/>
              <a:t>authority</a:t>
            </a:r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3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277</Words>
  <Application>Microsoft Office PowerPoint</Application>
  <PresentationFormat>Širokoúhlá obrazovka</PresentationFormat>
  <Paragraphs>48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Integrál</vt:lpstr>
      <vt:lpstr>GET MARRIED WITH US,  S.R.O.</vt:lpstr>
      <vt:lpstr>Prezentace aplikace PowerPoint</vt:lpstr>
      <vt:lpstr>HOW TO START A BUSINESS IN THE CZECH REPUBLIC</vt:lpstr>
      <vt:lpstr>HOW TO START A BUSINESS IN THE CZECH REPUBLIC</vt:lpstr>
      <vt:lpstr>HOW TO START A BUSINESS IN THE CZECH REPUBLIC</vt:lpstr>
      <vt:lpstr>HOW TO START A BUSINESS IN THE CZECH REPUBLIC</vt:lpstr>
    </vt:vector>
  </TitlesOfParts>
  <Company>OATGM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MARRIED WITH US,  S.R.O.</dc:title>
  <dc:creator>Markéta Ochocová</dc:creator>
  <cp:lastModifiedBy>tk</cp:lastModifiedBy>
  <cp:revision>7</cp:revision>
  <dcterms:created xsi:type="dcterms:W3CDTF">2019-10-02T09:06:03Z</dcterms:created>
  <dcterms:modified xsi:type="dcterms:W3CDTF">2019-10-04T09:33:49Z</dcterms:modified>
</cp:coreProperties>
</file>