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7766-C283-4942-B59C-0C883A2F632D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BDD-005C-4A8D-B19E-10B999D28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901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7766-C283-4942-B59C-0C883A2F632D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BDD-005C-4A8D-B19E-10B999D28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43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7766-C283-4942-B59C-0C883A2F632D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BDD-005C-4A8D-B19E-10B999D28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3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7766-C283-4942-B59C-0C883A2F632D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BDD-005C-4A8D-B19E-10B999D28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821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7766-C283-4942-B59C-0C883A2F632D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BDD-005C-4A8D-B19E-10B999D28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1774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7766-C283-4942-B59C-0C883A2F632D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BDD-005C-4A8D-B19E-10B999D28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490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7766-C283-4942-B59C-0C883A2F632D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BDD-005C-4A8D-B19E-10B999D28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98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7766-C283-4942-B59C-0C883A2F632D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BDD-005C-4A8D-B19E-10B999D28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738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7766-C283-4942-B59C-0C883A2F632D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BDD-005C-4A8D-B19E-10B999D28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221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7766-C283-4942-B59C-0C883A2F632D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BDD-005C-4A8D-B19E-10B999D28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374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7766-C283-4942-B59C-0C883A2F632D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BDD-005C-4A8D-B19E-10B999D28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866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7766-C283-4942-B59C-0C883A2F632D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BDD-005C-4A8D-B19E-10B999D28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747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7766-C283-4942-B59C-0C883A2F632D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BDD-005C-4A8D-B19E-10B999D28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611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7467766-C283-4942-B59C-0C883A2F632D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1522BDD-005C-4A8D-B19E-10B999D28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410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7467766-C283-4942-B59C-0C883A2F632D}" type="datetimeFigureOut">
              <a:rPr lang="cs-CZ" smtClean="0"/>
              <a:t>4. 10. 2019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1522BDD-005C-4A8D-B19E-10B999D28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2983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-693737"/>
            <a:ext cx="9144000" cy="2387600"/>
          </a:xfrm>
        </p:spPr>
        <p:txBody>
          <a:bodyPr/>
          <a:lstStyle/>
          <a:p>
            <a:r>
              <a:rPr lang="cs-CZ" dirty="0" smtClean="0"/>
              <a:t>Jak zalozyc firme w </a:t>
            </a:r>
            <a:r>
              <a:rPr lang="cs-CZ" dirty="0"/>
              <a:t>C</a:t>
            </a:r>
            <a:r>
              <a:rPr lang="cs-CZ" dirty="0" smtClean="0"/>
              <a:t>zechach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51"/>
              </p:ext>
            </p:extLst>
          </p:nvPr>
        </p:nvGraphicFramePr>
        <p:xfrm>
          <a:off x="1930400" y="208756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Nielimitowane</a:t>
                      </a:r>
                      <a:r>
                        <a:rPr lang="cs-CZ" baseline="0" dirty="0" smtClean="0"/>
                        <a:t> partnerswo</a:t>
                      </a:r>
                      <a:r>
                        <a:rPr lang="cs-CZ" sz="1600" baseline="0" dirty="0" smtClean="0"/>
                        <a:t>(V.O.S)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 smtClean="0"/>
                        <a:t>Nazwa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 smtClean="0"/>
                        <a:t>Publiczna</a:t>
                      </a:r>
                      <a:r>
                        <a:rPr lang="cs-CZ" baseline="0" dirty="0" smtClean="0"/>
                        <a:t> korporacja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 smtClean="0"/>
                        <a:t>Minimalna</a:t>
                      </a:r>
                      <a:r>
                        <a:rPr lang="cs-CZ" baseline="0" dirty="0" smtClean="0"/>
                        <a:t> kwota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 smtClean="0"/>
                        <a:t>CZK</a:t>
                      </a:r>
                      <a:r>
                        <a:rPr lang="cs-CZ" baseline="0" dirty="0" smtClean="0"/>
                        <a:t> 0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 smtClean="0"/>
                        <a:t>Wymagana</a:t>
                      </a:r>
                      <a:r>
                        <a:rPr lang="cs-CZ" baseline="0" dirty="0" smtClean="0"/>
                        <a:t> liczba fundatorow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 smtClean="0"/>
                        <a:t>2</a:t>
                      </a:r>
                      <a:r>
                        <a:rPr lang="cs-CZ" baseline="0" dirty="0" smtClean="0"/>
                        <a:t> lub wiecej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 smtClean="0"/>
                        <a:t>Zapotrzebowanie</a:t>
                      </a:r>
                      <a:r>
                        <a:rPr lang="cs-CZ" baseline="0" dirty="0" smtClean="0"/>
                        <a:t> finansowe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 smtClean="0"/>
                        <a:t>Nieograniczone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 smtClean="0"/>
                        <a:t>Struktura</a:t>
                      </a:r>
                      <a:r>
                        <a:rPr lang="cs-CZ" baseline="0" dirty="0" smtClean="0"/>
                        <a:t> firmy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 smtClean="0"/>
                        <a:t>Wszyscy</a:t>
                      </a:r>
                      <a:r>
                        <a:rPr lang="cs-CZ" baseline="0" dirty="0" smtClean="0"/>
                        <a:t> zarzadzaja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35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Krok 1-postanowienie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Nasza firma musi byc zapisana w </a:t>
            </a:r>
            <a:r>
              <a:rPr lang="cs-CZ" dirty="0" smtClean="0"/>
              <a:t>urzedzie (</a:t>
            </a:r>
            <a:r>
              <a:rPr lang="cs-CZ" dirty="0" smtClean="0"/>
              <a:t>zarejestrowana)</a:t>
            </a:r>
          </a:p>
          <a:p>
            <a:r>
              <a:rPr lang="cs-CZ" dirty="0" smtClean="0"/>
              <a:t>Musimy </a:t>
            </a:r>
            <a:r>
              <a:rPr lang="cs-CZ" dirty="0" smtClean="0"/>
              <a:t>miec </a:t>
            </a:r>
            <a:r>
              <a:rPr lang="cs-CZ" dirty="0" smtClean="0"/>
              <a:t>2 lub wiecej sponsorow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867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Krok </a:t>
            </a:r>
            <a:r>
              <a:rPr lang="cs-CZ" dirty="0" smtClean="0"/>
              <a:t>1-Postanowienie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Umowa stworzenia firmy lub akt wlasnosci</a:t>
            </a:r>
          </a:p>
          <a:p>
            <a:pPr marL="1081088" indent="-179388">
              <a:buFont typeface="Wingdings" panose="05000000000000000000" pitchFamily="2" charset="2"/>
              <a:buChar char="Ø"/>
            </a:pPr>
            <a:r>
              <a:rPr lang="cs-CZ" dirty="0" smtClean="0"/>
              <a:t>Nazwa personalna firmy :</a:t>
            </a:r>
            <a:r>
              <a:rPr lang="cs-CZ" dirty="0" smtClean="0"/>
              <a:t>Sklep </a:t>
            </a:r>
            <a:r>
              <a:rPr lang="cs-CZ" dirty="0" smtClean="0"/>
              <a:t>z drukarkami 3D</a:t>
            </a:r>
          </a:p>
          <a:p>
            <a:pPr marL="1081088" indent="-179388">
              <a:buFont typeface="Wingdings" panose="05000000000000000000" pitchFamily="2" charset="2"/>
              <a:buChar char="Ø"/>
            </a:pPr>
            <a:r>
              <a:rPr lang="cs-CZ" dirty="0" smtClean="0"/>
              <a:t>Zarejestrowane biuro </a:t>
            </a:r>
            <a:r>
              <a:rPr lang="cs-CZ" dirty="0" smtClean="0"/>
              <a:t>: Komenského 522, 517 41 Kostelec nad Orlicí</a:t>
            </a:r>
          </a:p>
          <a:p>
            <a:pPr marL="1081088" indent="-179388">
              <a:buFont typeface="Wingdings" panose="05000000000000000000" pitchFamily="2" charset="2"/>
              <a:buChar char="Ø"/>
            </a:pPr>
            <a:r>
              <a:rPr lang="cs-CZ" dirty="0" smtClean="0"/>
              <a:t>Podmiot dzialania:Sklep z drukarkami 3D</a:t>
            </a:r>
          </a:p>
          <a:p>
            <a:pPr marL="1081088" indent="-179388">
              <a:buFont typeface="Wingdings" panose="05000000000000000000" pitchFamily="2" charset="2"/>
              <a:buChar char="Ø"/>
            </a:pPr>
            <a:r>
              <a:rPr lang="cs-CZ" dirty="0" smtClean="0"/>
              <a:t>Menager</a:t>
            </a:r>
            <a:r>
              <a:rPr lang="cs-CZ" dirty="0"/>
              <a:t> </a:t>
            </a:r>
            <a:r>
              <a:rPr lang="cs-CZ" dirty="0" smtClean="0"/>
              <a:t>firmy: Tomasz Machal ,Lucyna Rydlowa ,Kornelia Prosowska ,Jakub Konieczny , Mateusz Filbrandt ,Jakub Lagowski</a:t>
            </a:r>
          </a:p>
          <a:p>
            <a:pPr marL="901700" indent="0">
              <a:buNone/>
            </a:pPr>
            <a:endParaRPr lang="cs-CZ" dirty="0" smtClean="0"/>
          </a:p>
          <a:p>
            <a:pPr marL="90170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20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Krok 2-Wprowadzenie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cs-CZ" dirty="0" smtClean="0"/>
              <a:t>Rejestracja firmy w wydziale administracji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 dirty="0" smtClean="0"/>
              <a:t>Zlozenie wniosku o wpis na specialnym formularzu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 dirty="0" smtClean="0"/>
              <a:t>Zebrac wszystkie dokumenty wraz z dokumentem rejestracji</a:t>
            </a:r>
          </a:p>
        </p:txBody>
      </p:sp>
    </p:spTree>
    <p:extLst>
      <p:ext uri="{BB962C8B-B14F-4D97-AF65-F5344CB8AC3E}">
        <p14:creationId xmlns:p14="http://schemas.microsoft.com/office/powerpoint/2010/main" val="5039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Krok 2 - </a:t>
            </a:r>
            <a:r>
              <a:rPr lang="cs-CZ" dirty="0"/>
              <a:t>Wprowadzenie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44236" y="1555868"/>
            <a:ext cx="10490059" cy="5302132"/>
          </a:xfrm>
        </p:spPr>
        <p:txBody>
          <a:bodyPr/>
          <a:lstStyle/>
          <a:p>
            <a:pPr marL="0" indent="0" algn="just">
              <a:buNone/>
            </a:pPr>
            <a:r>
              <a:rPr lang="cs-CZ" sz="2000" dirty="0" smtClean="0"/>
              <a:t>		Warunki licencji handlowej:</a:t>
            </a:r>
          </a:p>
          <a:p>
            <a:pPr marL="0" indent="0" algn="just">
              <a:buNone/>
            </a:pPr>
            <a:r>
              <a:rPr lang="cs-CZ" sz="2000" dirty="0" smtClean="0"/>
              <a:t>		Typ wymiany: Wolna wymiana</a:t>
            </a:r>
          </a:p>
          <a:p>
            <a:pPr marL="0" indent="0" algn="just">
              <a:buNone/>
            </a:pPr>
            <a:r>
              <a:rPr lang="cs-CZ" sz="2000" dirty="0" smtClean="0"/>
              <a:t>		Warunki ogolne: Legalne kapitaly</a:t>
            </a:r>
            <a:endParaRPr lang="cs-CZ" sz="2000" dirty="0"/>
          </a:p>
          <a:p>
            <a:pPr marL="0" indent="0" algn="just">
              <a:buNone/>
            </a:pPr>
            <a:r>
              <a:rPr lang="cs-CZ" sz="2000" dirty="0" smtClean="0"/>
              <a:t>			      	 		   Jasne rejestry karne</a:t>
            </a:r>
          </a:p>
        </p:txBody>
      </p:sp>
    </p:spTree>
    <p:extLst>
      <p:ext uri="{BB962C8B-B14F-4D97-AF65-F5344CB8AC3E}">
        <p14:creationId xmlns:p14="http://schemas.microsoft.com/office/powerpoint/2010/main" val="8527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Krok 2 -wprowadzenie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u="sng" dirty="0" smtClean="0"/>
              <a:t>Dokumenty rejestrowane w wydziale firmy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smtClean="0"/>
              <a:t>Statut stowarzyszenia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smtClean="0"/>
              <a:t>Wyciag </a:t>
            </a:r>
            <a:r>
              <a:rPr lang="cs-CZ" dirty="0"/>
              <a:t>z</a:t>
            </a:r>
            <a:r>
              <a:rPr lang="cs-CZ" dirty="0" smtClean="0"/>
              <a:t> rejestru handlowego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smtClean="0"/>
              <a:t>Konto bankowe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smtClean="0"/>
              <a:t>Biuro rejestracji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58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Krok 2 -wprowadzenie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cs-CZ" dirty="0" smtClean="0"/>
              <a:t>Wniosek o wlaczenie firmy w wydziale musi byc  przyeslany w ciagu 6 miesiecy od zlozenia wniosku, inaczej, umowa nie jest wazna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905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Od daty zlozenia wniosku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8 kalendarzowych dni – rejestracja w Zakladzie Ubezpieczen Spolecznych Administratora</a:t>
            </a:r>
          </a:p>
          <a:p>
            <a:r>
              <a:rPr lang="cs-CZ" dirty="0" smtClean="0"/>
              <a:t>8 kalendarzowych dni – rejestracja w towarzystwie ubezpieczen zdrowotnych</a:t>
            </a:r>
          </a:p>
          <a:p>
            <a:r>
              <a:rPr lang="cs-CZ" dirty="0" smtClean="0"/>
              <a:t>15 dni – rejestracja w organie podatkowym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14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Citáty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ty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t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TM03457503[[fn=Citáty]]</Template>
  <TotalTime>140</TotalTime>
  <Words>199</Words>
  <Application>Microsoft Office PowerPoint</Application>
  <PresentationFormat>Širokoúhlá obrazovka</PresentationFormat>
  <Paragraphs>42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2</vt:lpstr>
      <vt:lpstr>Citáty</vt:lpstr>
      <vt:lpstr>Jak zalozyc firme w Czechach</vt:lpstr>
      <vt:lpstr>Krok 1-postanowienie</vt:lpstr>
      <vt:lpstr>Krok 1-Postanowienie</vt:lpstr>
      <vt:lpstr>Krok 2-Wprowadzenie</vt:lpstr>
      <vt:lpstr>Krok 2 - Wprowadzenie</vt:lpstr>
      <vt:lpstr>Krok 2 -wprowadzenie</vt:lpstr>
      <vt:lpstr>Krok 2 -wprowadzenie</vt:lpstr>
      <vt:lpstr>Od daty zlozenia wniosku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zalozyc firme w Czechach</dc:title>
  <dc:creator>Lucie Rýdlová</dc:creator>
  <cp:lastModifiedBy>Lucie Rýdlová</cp:lastModifiedBy>
  <cp:revision>16</cp:revision>
  <dcterms:created xsi:type="dcterms:W3CDTF">2019-10-02T09:17:14Z</dcterms:created>
  <dcterms:modified xsi:type="dcterms:W3CDTF">2019-10-04T09:01:01Z</dcterms:modified>
</cp:coreProperties>
</file>