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32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27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1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12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9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55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30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36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82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098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89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587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42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34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A2495A-5E27-4838-977D-F9851E942691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54761E-0F40-48C0-A954-18B73544B5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684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9359900" cy="16510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How</a:t>
            </a:r>
            <a:r>
              <a:rPr lang="cs-CZ" dirty="0" smtClean="0"/>
              <a:t> to start business in Czech </a:t>
            </a:r>
            <a:r>
              <a:rPr lang="cs-CZ" dirty="0" err="1" smtClean="0"/>
              <a:t>republic</a:t>
            </a:r>
            <a:endParaRPr lang="cs-CZ" dirty="0" smtClean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051300"/>
            <a:ext cx="7696200" cy="1206500"/>
          </a:xfrm>
        </p:spPr>
        <p:txBody>
          <a:bodyPr/>
          <a:lstStyle/>
          <a:p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83102"/>
              </p:ext>
            </p:extLst>
          </p:nvPr>
        </p:nvGraphicFramePr>
        <p:xfrm>
          <a:off x="1524000" y="2761340"/>
          <a:ext cx="8547100" cy="32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/>
                <a:gridCol w="4267200"/>
              </a:tblGrid>
              <a:tr h="411658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Unlimited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Partneship</a:t>
                      </a:r>
                      <a:r>
                        <a:rPr lang="cs-CZ" baseline="0" dirty="0" smtClean="0"/>
                        <a:t> (v. o. s.)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411658">
                <a:tc>
                  <a:txBody>
                    <a:bodyPr/>
                    <a:lstStyle/>
                    <a:p>
                      <a:r>
                        <a:rPr lang="cs-CZ" dirty="0" smtClean="0"/>
                        <a:t>Czech </a:t>
                      </a:r>
                      <a:r>
                        <a:rPr lang="cs-CZ" dirty="0" err="1" smtClean="0"/>
                        <a:t>name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Veřejná</a:t>
                      </a:r>
                      <a:r>
                        <a:rPr lang="cs-CZ" baseline="0" dirty="0" smtClean="0"/>
                        <a:t> obchodní společnost</a:t>
                      </a:r>
                    </a:p>
                    <a:p>
                      <a:r>
                        <a:rPr lang="cs-CZ" dirty="0" smtClean="0"/>
                        <a:t> </a:t>
                      </a:r>
                      <a:r>
                        <a:rPr lang="cs-CZ" baseline="0" dirty="0" smtClean="0"/>
                        <a:t>(</a:t>
                      </a:r>
                      <a:r>
                        <a:rPr lang="cs-CZ" baseline="0" dirty="0" smtClean="0"/>
                        <a:t>v. o. s.)</a:t>
                      </a:r>
                      <a:endParaRPr lang="cs-CZ" dirty="0"/>
                    </a:p>
                  </a:txBody>
                  <a:tcPr/>
                </a:tc>
              </a:tr>
              <a:tr h="459386">
                <a:tc>
                  <a:txBody>
                    <a:bodyPr/>
                    <a:lstStyle/>
                    <a:p>
                      <a:r>
                        <a:rPr lang="cs-CZ" dirty="0" smtClean="0"/>
                        <a:t>Minimum </a:t>
                      </a:r>
                      <a:r>
                        <a:rPr lang="cs-CZ" dirty="0" err="1" smtClean="0"/>
                        <a:t>required</a:t>
                      </a:r>
                      <a:r>
                        <a:rPr lang="cs-CZ" dirty="0" smtClean="0"/>
                        <a:t> start-up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capital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CZK</a:t>
                      </a:r>
                      <a:r>
                        <a:rPr lang="cs-CZ" baseline="0" dirty="0" smtClean="0"/>
                        <a:t> 0</a:t>
                      </a:r>
                      <a:endParaRPr lang="cs-CZ" dirty="0"/>
                    </a:p>
                  </a:txBody>
                  <a:tcPr/>
                </a:tc>
              </a:tr>
              <a:tr h="411658">
                <a:tc>
                  <a:txBody>
                    <a:bodyPr/>
                    <a:lstStyle/>
                    <a:p>
                      <a:r>
                        <a:rPr lang="cs-CZ" dirty="0" smtClean="0"/>
                        <a:t>Minimum </a:t>
                      </a:r>
                      <a:r>
                        <a:rPr lang="cs-CZ" dirty="0" err="1" smtClean="0"/>
                        <a:t>required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number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of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founders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 </a:t>
                      </a:r>
                      <a:r>
                        <a:rPr lang="cs-CZ" dirty="0" err="1" smtClean="0"/>
                        <a:t>or</a:t>
                      </a:r>
                      <a:r>
                        <a:rPr lang="cs-CZ" dirty="0" smtClean="0"/>
                        <a:t> more</a:t>
                      </a:r>
                      <a:endParaRPr lang="cs-CZ" dirty="0"/>
                    </a:p>
                  </a:txBody>
                  <a:tcPr/>
                </a:tc>
              </a:tr>
              <a:tr h="411658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Financial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Liability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Unlimited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liability</a:t>
                      </a:r>
                      <a:endParaRPr lang="cs-CZ" dirty="0"/>
                    </a:p>
                  </a:txBody>
                  <a:tcPr/>
                </a:tc>
              </a:tr>
              <a:tr h="411658">
                <a:tc>
                  <a:txBody>
                    <a:bodyPr/>
                    <a:lstStyle/>
                    <a:p>
                      <a:r>
                        <a:rPr lang="cs-CZ" dirty="0" smtClean="0"/>
                        <a:t>Management</a:t>
                      </a:r>
                      <a:r>
                        <a:rPr lang="cs-CZ" baseline="0" dirty="0" smtClean="0"/>
                        <a:t> and </a:t>
                      </a:r>
                      <a:r>
                        <a:rPr lang="cs-CZ" baseline="0" dirty="0" err="1" smtClean="0"/>
                        <a:t>internal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structure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system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of</a:t>
                      </a:r>
                      <a:r>
                        <a:rPr lang="cs-CZ" baseline="0" dirty="0" smtClean="0"/>
                        <a:t> a </a:t>
                      </a:r>
                      <a:r>
                        <a:rPr lang="cs-CZ" baseline="0" dirty="0" err="1" smtClean="0"/>
                        <a:t>corporation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All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partners</a:t>
                      </a:r>
                      <a:r>
                        <a:rPr lang="cs-CZ" dirty="0" smtClean="0"/>
                        <a:t> are </a:t>
                      </a:r>
                      <a:r>
                        <a:rPr lang="cs-CZ" dirty="0" err="1" smtClean="0"/>
                        <a:t>managers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5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Step 1 - Establishment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err="1" smtClean="0"/>
              <a:t>Our</a:t>
            </a:r>
            <a:r>
              <a:rPr lang="cs-CZ" sz="2400" dirty="0" smtClean="0"/>
              <a:t> </a:t>
            </a:r>
            <a:r>
              <a:rPr lang="cs-CZ" sz="2400" dirty="0" err="1" smtClean="0"/>
              <a:t>company</a:t>
            </a:r>
            <a:r>
              <a:rPr lang="cs-CZ" sz="2400" dirty="0" smtClean="0"/>
              <a:t> </a:t>
            </a:r>
            <a:r>
              <a:rPr lang="cs-CZ" sz="2400" dirty="0" err="1" smtClean="0"/>
              <a:t>needs</a:t>
            </a:r>
            <a:r>
              <a:rPr lang="cs-CZ" sz="2400" dirty="0" smtClean="0"/>
              <a:t> to </a:t>
            </a:r>
            <a:r>
              <a:rPr lang="cs-CZ" sz="2400" dirty="0" err="1" smtClean="0"/>
              <a:t>be</a:t>
            </a:r>
            <a:r>
              <a:rPr lang="cs-CZ" sz="2400" dirty="0" smtClean="0"/>
              <a:t> </a:t>
            </a:r>
            <a:r>
              <a:rPr lang="cs-CZ" sz="2400" dirty="0" err="1" smtClean="0"/>
              <a:t>written</a:t>
            </a:r>
            <a:r>
              <a:rPr lang="cs-CZ" sz="2400" dirty="0" smtClean="0"/>
              <a:t> in </a:t>
            </a:r>
            <a:r>
              <a:rPr lang="cs-CZ" sz="2400" dirty="0" err="1" smtClean="0"/>
              <a:t>the</a:t>
            </a:r>
            <a:r>
              <a:rPr lang="cs-CZ" sz="2400" dirty="0" smtClean="0"/>
              <a:t> memorandum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association</a:t>
            </a:r>
            <a:endParaRPr lang="cs-CZ" sz="2400" dirty="0" smtClean="0"/>
          </a:p>
          <a:p>
            <a:r>
              <a:rPr lang="cs-CZ" sz="2400" dirty="0" err="1" smtClean="0"/>
              <a:t>There</a:t>
            </a:r>
            <a:r>
              <a:rPr lang="cs-CZ" sz="2400" dirty="0" smtClean="0"/>
              <a:t> </a:t>
            </a:r>
            <a:r>
              <a:rPr lang="cs-CZ" sz="2400" dirty="0" err="1" smtClean="0"/>
              <a:t>needs</a:t>
            </a:r>
            <a:r>
              <a:rPr lang="cs-CZ" sz="2400" dirty="0" smtClean="0"/>
              <a:t> to </a:t>
            </a:r>
            <a:r>
              <a:rPr lang="cs-CZ" sz="2400" dirty="0" err="1" smtClean="0"/>
              <a:t>be</a:t>
            </a:r>
            <a:r>
              <a:rPr lang="cs-CZ" sz="2400" dirty="0" smtClean="0"/>
              <a:t> 2 </a:t>
            </a:r>
            <a:r>
              <a:rPr lang="cs-CZ" sz="2400" dirty="0" err="1" smtClean="0"/>
              <a:t>or</a:t>
            </a:r>
            <a:r>
              <a:rPr lang="cs-CZ" sz="2400" dirty="0" smtClean="0"/>
              <a:t> more </a:t>
            </a:r>
            <a:r>
              <a:rPr lang="cs-CZ" sz="2400" dirty="0" err="1" smtClean="0"/>
              <a:t>founders</a:t>
            </a:r>
            <a:endParaRPr lang="cs-CZ" sz="2400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41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Step 1 - Establishment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6943" y="2449286"/>
            <a:ext cx="10776857" cy="4086596"/>
          </a:xfrm>
        </p:spPr>
        <p:txBody>
          <a:bodyPr>
            <a:normAutofit lnSpcReduction="10000"/>
          </a:bodyPr>
          <a:lstStyle/>
          <a:p>
            <a:r>
              <a:rPr lang="cs-CZ" sz="2600" dirty="0" err="1" smtClean="0"/>
              <a:t>The</a:t>
            </a:r>
            <a:r>
              <a:rPr lang="cs-CZ" sz="2600" dirty="0" smtClean="0"/>
              <a:t> </a:t>
            </a:r>
            <a:r>
              <a:rPr lang="cs-CZ" sz="2600" dirty="0" err="1" smtClean="0"/>
              <a:t>memoradium</a:t>
            </a:r>
            <a:r>
              <a:rPr lang="cs-CZ" sz="2600" dirty="0" smtClean="0"/>
              <a:t> </a:t>
            </a:r>
            <a:r>
              <a:rPr lang="cs-CZ" sz="2600" dirty="0" err="1" smtClean="0"/>
              <a:t>of</a:t>
            </a:r>
            <a:r>
              <a:rPr lang="cs-CZ" sz="2600" dirty="0" smtClean="0"/>
              <a:t> </a:t>
            </a:r>
            <a:r>
              <a:rPr lang="cs-CZ" sz="2600" dirty="0" err="1" smtClean="0"/>
              <a:t>association</a:t>
            </a:r>
            <a:r>
              <a:rPr lang="cs-CZ" sz="2600" dirty="0" smtClean="0"/>
              <a:t> </a:t>
            </a:r>
            <a:r>
              <a:rPr lang="cs-CZ" sz="2600" dirty="0" err="1" smtClean="0"/>
              <a:t>or</a:t>
            </a:r>
            <a:r>
              <a:rPr lang="cs-CZ" sz="2600" dirty="0" smtClean="0"/>
              <a:t> </a:t>
            </a:r>
            <a:r>
              <a:rPr lang="cs-CZ" sz="2600" dirty="0" err="1" smtClean="0"/>
              <a:t>deed</a:t>
            </a:r>
            <a:r>
              <a:rPr lang="cs-CZ" sz="2600" dirty="0" smtClean="0"/>
              <a:t> </a:t>
            </a:r>
            <a:r>
              <a:rPr lang="cs-CZ" sz="2600" dirty="0" err="1" smtClean="0"/>
              <a:t>of</a:t>
            </a:r>
            <a:r>
              <a:rPr lang="cs-CZ" sz="2600" dirty="0" smtClean="0"/>
              <a:t> </a:t>
            </a:r>
            <a:r>
              <a:rPr lang="cs-CZ" sz="2600" dirty="0" err="1" smtClean="0"/>
              <a:t>foundation</a:t>
            </a:r>
            <a:r>
              <a:rPr lang="cs-CZ" sz="2600" dirty="0" smtClean="0"/>
              <a:t> </a:t>
            </a:r>
            <a:r>
              <a:rPr lang="cs-CZ" sz="2600" dirty="0" err="1" smtClean="0"/>
              <a:t>must</a:t>
            </a:r>
            <a:r>
              <a:rPr lang="cs-CZ" sz="2600" dirty="0" smtClean="0"/>
              <a:t> </a:t>
            </a:r>
            <a:r>
              <a:rPr lang="cs-CZ" sz="2600" dirty="0" err="1" smtClean="0"/>
              <a:t>always</a:t>
            </a:r>
            <a:r>
              <a:rPr lang="cs-CZ" sz="2600" dirty="0" smtClean="0"/>
              <a:t> </a:t>
            </a:r>
            <a:r>
              <a:rPr lang="cs-CZ" sz="2600" dirty="0" err="1" smtClean="0"/>
              <a:t>include</a:t>
            </a:r>
            <a:r>
              <a:rPr lang="cs-CZ" sz="2600" dirty="0" smtClean="0"/>
              <a:t>:</a:t>
            </a:r>
          </a:p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600" dirty="0" smtClean="0"/>
              <a:t> </a:t>
            </a:r>
            <a:r>
              <a:rPr lang="cs-CZ" sz="2600" dirty="0" err="1" smtClean="0"/>
              <a:t>the</a:t>
            </a:r>
            <a:r>
              <a:rPr lang="cs-CZ" sz="2600" dirty="0" smtClean="0"/>
              <a:t> </a:t>
            </a:r>
            <a:r>
              <a:rPr lang="cs-CZ" sz="2600" dirty="0" err="1" smtClean="0"/>
              <a:t>legal</a:t>
            </a:r>
            <a:r>
              <a:rPr lang="cs-CZ" sz="2600" dirty="0" smtClean="0"/>
              <a:t> </a:t>
            </a:r>
            <a:r>
              <a:rPr lang="cs-CZ" sz="2600" dirty="0" err="1" smtClean="0"/>
              <a:t>person´s</a:t>
            </a:r>
            <a:r>
              <a:rPr lang="cs-CZ" sz="2600" dirty="0" smtClean="0"/>
              <a:t> </a:t>
            </a:r>
            <a:r>
              <a:rPr lang="cs-CZ" sz="2600" dirty="0" err="1" smtClean="0"/>
              <a:t>name</a:t>
            </a:r>
            <a:r>
              <a:rPr lang="cs-CZ" sz="2600" dirty="0" smtClean="0"/>
              <a:t>: </a:t>
            </a:r>
            <a:r>
              <a:rPr lang="cs-CZ" sz="2600" dirty="0" err="1" smtClean="0"/>
              <a:t>Shop</a:t>
            </a:r>
            <a:r>
              <a:rPr lang="cs-CZ" sz="2600" dirty="0" smtClean="0"/>
              <a:t> </a:t>
            </a:r>
            <a:r>
              <a:rPr lang="cs-CZ" sz="2600" dirty="0" err="1" smtClean="0"/>
              <a:t>with</a:t>
            </a:r>
            <a:r>
              <a:rPr lang="cs-CZ" sz="2600" dirty="0" smtClean="0"/>
              <a:t> 3D </a:t>
            </a:r>
            <a:r>
              <a:rPr lang="cs-CZ" sz="2600" dirty="0" err="1" smtClean="0"/>
              <a:t>Printers</a:t>
            </a:r>
            <a:endParaRPr lang="cs-CZ" sz="2600" dirty="0" smtClean="0"/>
          </a:p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600" dirty="0"/>
              <a:t> </a:t>
            </a:r>
            <a:r>
              <a:rPr lang="cs-CZ" sz="2600" dirty="0" err="1" smtClean="0"/>
              <a:t>Registered</a:t>
            </a:r>
            <a:r>
              <a:rPr lang="cs-CZ" sz="2600" dirty="0" smtClean="0"/>
              <a:t> </a:t>
            </a:r>
            <a:r>
              <a:rPr lang="cs-CZ" sz="2600" dirty="0" err="1" smtClean="0"/>
              <a:t>office</a:t>
            </a:r>
            <a:r>
              <a:rPr lang="cs-CZ" sz="2600" dirty="0" smtClean="0"/>
              <a:t>: Komenského 522, 517 41 Kostelec nad Orlicí</a:t>
            </a:r>
            <a:endParaRPr lang="cs-CZ" sz="2600" dirty="0"/>
          </a:p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600" dirty="0"/>
              <a:t> </a:t>
            </a:r>
            <a:r>
              <a:rPr lang="cs-CZ" sz="2600" dirty="0" err="1" smtClean="0"/>
              <a:t>Objects</a:t>
            </a:r>
            <a:r>
              <a:rPr lang="cs-CZ" sz="2600" dirty="0" smtClean="0"/>
              <a:t> </a:t>
            </a:r>
            <a:r>
              <a:rPr lang="cs-CZ" sz="2600" dirty="0" err="1" smtClean="0"/>
              <a:t>of</a:t>
            </a:r>
            <a:r>
              <a:rPr lang="cs-CZ" sz="2600" dirty="0" smtClean="0"/>
              <a:t> </a:t>
            </a:r>
            <a:r>
              <a:rPr lang="cs-CZ" sz="2600" dirty="0" err="1" smtClean="0"/>
              <a:t>activities</a:t>
            </a:r>
            <a:r>
              <a:rPr lang="cs-CZ" sz="2600" dirty="0" smtClean="0"/>
              <a:t>: </a:t>
            </a:r>
            <a:r>
              <a:rPr lang="cs-CZ" sz="2600" dirty="0" err="1" smtClean="0"/>
              <a:t>Shop</a:t>
            </a:r>
            <a:r>
              <a:rPr lang="cs-CZ" sz="2600" dirty="0" smtClean="0"/>
              <a:t> </a:t>
            </a:r>
            <a:r>
              <a:rPr lang="cs-CZ" sz="2600" dirty="0" err="1" smtClean="0"/>
              <a:t>with</a:t>
            </a:r>
            <a:r>
              <a:rPr lang="cs-CZ" sz="2600" dirty="0" smtClean="0"/>
              <a:t> 3D </a:t>
            </a:r>
            <a:r>
              <a:rPr lang="cs-CZ" sz="2600" dirty="0" err="1" smtClean="0"/>
              <a:t>printers</a:t>
            </a:r>
            <a:endParaRPr lang="cs-CZ" sz="2600" dirty="0" smtClean="0"/>
          </a:p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600" dirty="0" smtClean="0"/>
              <a:t> </a:t>
            </a:r>
            <a:r>
              <a:rPr lang="cs-CZ" sz="2600" dirty="0" err="1" smtClean="0"/>
              <a:t>Managers</a:t>
            </a:r>
            <a:r>
              <a:rPr lang="cs-CZ" sz="2600" dirty="0" smtClean="0"/>
              <a:t> in </a:t>
            </a:r>
            <a:r>
              <a:rPr lang="cs-CZ" sz="2600" dirty="0" err="1" smtClean="0"/>
              <a:t>company</a:t>
            </a:r>
            <a:r>
              <a:rPr lang="cs-CZ" sz="2600" dirty="0" smtClean="0"/>
              <a:t> are: Tomáš Macháň, Lucie Rýdlová, Cornelia </a:t>
            </a:r>
            <a:r>
              <a:rPr lang="cs-CZ" sz="2600" dirty="0" err="1" smtClean="0"/>
              <a:t>Prosowska</a:t>
            </a:r>
            <a:r>
              <a:rPr lang="cs-CZ" sz="2600" dirty="0" smtClean="0"/>
              <a:t>, Kuba </a:t>
            </a:r>
            <a:r>
              <a:rPr lang="cs-CZ" sz="2600" dirty="0" err="1" smtClean="0"/>
              <a:t>Konieczny</a:t>
            </a:r>
            <a:r>
              <a:rPr lang="cs-CZ" sz="2600" dirty="0" smtClean="0"/>
              <a:t>, Mateusz </a:t>
            </a:r>
            <a:r>
              <a:rPr lang="cs-CZ" sz="2600" dirty="0" err="1" smtClean="0"/>
              <a:t>Filbrandt</a:t>
            </a:r>
            <a:r>
              <a:rPr lang="cs-CZ" sz="2600" dirty="0" smtClean="0"/>
              <a:t>, Kuba </a:t>
            </a:r>
            <a:r>
              <a:rPr lang="cs-CZ" sz="2600" dirty="0" err="1" smtClean="0"/>
              <a:t>Lagowsky</a:t>
            </a:r>
            <a:endParaRPr lang="cs-CZ" sz="2600" dirty="0" smtClean="0"/>
          </a:p>
          <a:p>
            <a:pPr marL="811213" indent="0"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7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cs-CZ" dirty="0" smtClean="0"/>
              <a:t>Step 2 - </a:t>
            </a:r>
            <a:r>
              <a:rPr lang="cs-CZ" dirty="0" err="1" smtClean="0"/>
              <a:t>Incorporation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433944"/>
            <a:ext cx="10515599" cy="5101937"/>
          </a:xfrm>
        </p:spPr>
        <p:txBody>
          <a:bodyPr>
            <a:normAutofit/>
          </a:bodyPr>
          <a:lstStyle/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400" dirty="0" err="1" smtClean="0"/>
              <a:t>Registration</a:t>
            </a:r>
            <a:r>
              <a:rPr lang="cs-CZ" sz="2400" dirty="0" smtClean="0"/>
              <a:t> in a </a:t>
            </a:r>
            <a:r>
              <a:rPr lang="cs-CZ" sz="2400" dirty="0" err="1" smtClean="0"/>
              <a:t>Commercial</a:t>
            </a:r>
            <a:r>
              <a:rPr lang="cs-CZ" sz="2400" dirty="0" smtClean="0"/>
              <a:t> </a:t>
            </a:r>
            <a:r>
              <a:rPr lang="cs-CZ" sz="2400" dirty="0" err="1" smtClean="0"/>
              <a:t>Register</a:t>
            </a:r>
            <a:r>
              <a:rPr lang="cs-CZ" sz="2400" dirty="0" smtClean="0"/>
              <a:t> </a:t>
            </a:r>
            <a:r>
              <a:rPr lang="cs-CZ" sz="2400" dirty="0" err="1" smtClean="0"/>
              <a:t>admistrated</a:t>
            </a:r>
            <a:r>
              <a:rPr lang="cs-CZ" sz="2400" dirty="0" smtClean="0"/>
              <a:t> by </a:t>
            </a:r>
            <a:r>
              <a:rPr lang="cs-CZ" sz="2400" dirty="0" err="1"/>
              <a:t>R</a:t>
            </a:r>
            <a:r>
              <a:rPr lang="cs-CZ" sz="2400" dirty="0" err="1" smtClean="0"/>
              <a:t>egister</a:t>
            </a:r>
            <a:r>
              <a:rPr lang="cs-CZ" sz="2400" dirty="0" smtClean="0"/>
              <a:t> </a:t>
            </a:r>
            <a:r>
              <a:rPr lang="cs-CZ" sz="2400" dirty="0" err="1" smtClean="0"/>
              <a:t>Courts</a:t>
            </a:r>
            <a:endParaRPr lang="cs-CZ" sz="2400" dirty="0" smtClean="0"/>
          </a:p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400" dirty="0" err="1" smtClean="0"/>
              <a:t>Submittion</a:t>
            </a:r>
            <a:r>
              <a:rPr lang="cs-CZ" sz="2400" dirty="0" smtClean="0"/>
              <a:t>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application</a:t>
            </a:r>
            <a:r>
              <a:rPr lang="cs-CZ" sz="2400" dirty="0" smtClean="0"/>
              <a:t> </a:t>
            </a:r>
            <a:r>
              <a:rPr lang="cs-CZ" sz="2400" dirty="0" err="1" smtClean="0"/>
              <a:t>for</a:t>
            </a:r>
            <a:r>
              <a:rPr lang="cs-CZ" sz="2400" dirty="0" smtClean="0"/>
              <a:t> </a:t>
            </a:r>
            <a:r>
              <a:rPr lang="cs-CZ" sz="2400" dirty="0" err="1" smtClean="0"/>
              <a:t>incorporation</a:t>
            </a:r>
            <a:r>
              <a:rPr lang="cs-CZ" sz="2400" dirty="0" smtClean="0"/>
              <a:t>  by a </a:t>
            </a:r>
            <a:r>
              <a:rPr lang="cs-CZ" sz="2400" dirty="0" err="1" smtClean="0"/>
              <a:t>special</a:t>
            </a:r>
            <a:r>
              <a:rPr lang="cs-CZ" sz="2400" dirty="0" smtClean="0"/>
              <a:t> </a:t>
            </a:r>
            <a:r>
              <a:rPr lang="cs-CZ" sz="2400" dirty="0" err="1" smtClean="0"/>
              <a:t>form</a:t>
            </a:r>
            <a:endParaRPr lang="cs-CZ" sz="2400" dirty="0" smtClean="0"/>
          </a:p>
          <a:p>
            <a:pPr marL="811213" indent="0">
              <a:buFont typeface="Courier New" panose="02070309020205020404" pitchFamily="49" charset="0"/>
              <a:buChar char="o"/>
            </a:pP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collection</a:t>
            </a:r>
            <a:r>
              <a:rPr lang="cs-CZ" sz="2400" dirty="0" smtClean="0"/>
              <a:t>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documents</a:t>
            </a:r>
            <a:r>
              <a:rPr lang="cs-CZ" sz="2400" dirty="0" smtClean="0"/>
              <a:t> in </a:t>
            </a:r>
            <a:r>
              <a:rPr lang="cs-CZ" sz="2400" dirty="0" err="1" smtClean="0"/>
              <a:t>connection</a:t>
            </a:r>
            <a:r>
              <a:rPr lang="cs-CZ" sz="2400" dirty="0" smtClean="0"/>
              <a:t> </a:t>
            </a:r>
            <a:r>
              <a:rPr lang="cs-CZ" sz="2400" dirty="0" err="1" smtClean="0"/>
              <a:t>with</a:t>
            </a:r>
            <a:r>
              <a:rPr lang="cs-CZ" sz="2400" dirty="0" smtClean="0"/>
              <a:t>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registration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96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Step 2 - </a:t>
            </a:r>
            <a:r>
              <a:rPr lang="cs-CZ" dirty="0" err="1" smtClean="0"/>
              <a:t>Incorporation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u="sng" dirty="0" err="1" smtClean="0"/>
              <a:t>Documents</a:t>
            </a:r>
            <a:r>
              <a:rPr lang="cs-CZ" sz="2400" u="sng" dirty="0" smtClean="0"/>
              <a:t> </a:t>
            </a:r>
            <a:r>
              <a:rPr lang="cs-CZ" sz="2400" u="sng" dirty="0" err="1" smtClean="0"/>
              <a:t>for</a:t>
            </a:r>
            <a:r>
              <a:rPr lang="cs-CZ" sz="2400" u="sng" dirty="0" smtClean="0"/>
              <a:t> </a:t>
            </a:r>
            <a:r>
              <a:rPr lang="cs-CZ" sz="2400" u="sng" dirty="0" err="1" smtClean="0"/>
              <a:t>registration</a:t>
            </a:r>
            <a:r>
              <a:rPr lang="cs-CZ" sz="2400" u="sng" dirty="0" smtClean="0"/>
              <a:t> </a:t>
            </a:r>
            <a:r>
              <a:rPr lang="cs-CZ" sz="2400" u="sng" dirty="0" err="1" smtClean="0"/>
              <a:t>of</a:t>
            </a:r>
            <a:r>
              <a:rPr lang="cs-CZ" sz="2400" u="sng" dirty="0" smtClean="0"/>
              <a:t> </a:t>
            </a:r>
            <a:r>
              <a:rPr lang="cs-CZ" sz="2400" u="sng" dirty="0" err="1" smtClean="0"/>
              <a:t>the</a:t>
            </a:r>
            <a:r>
              <a:rPr lang="cs-CZ" sz="2400" u="sng" dirty="0" smtClean="0"/>
              <a:t> </a:t>
            </a:r>
            <a:r>
              <a:rPr lang="cs-CZ" sz="2400" u="sng" dirty="0" err="1" smtClean="0"/>
              <a:t>Commercial</a:t>
            </a:r>
            <a:r>
              <a:rPr lang="cs-CZ" sz="2400" u="sng" dirty="0" smtClean="0"/>
              <a:t> </a:t>
            </a:r>
            <a:r>
              <a:rPr lang="cs-CZ" sz="2400" u="sng" dirty="0" err="1" smtClean="0"/>
              <a:t>Register</a:t>
            </a:r>
            <a:r>
              <a:rPr lang="cs-CZ" sz="2400" u="sng" dirty="0" smtClean="0"/>
              <a:t>:</a:t>
            </a:r>
          </a:p>
          <a:p>
            <a:pPr marL="533400"/>
            <a:r>
              <a:rPr lang="cs-CZ" sz="2400" dirty="0" err="1" smtClean="0"/>
              <a:t>The</a:t>
            </a:r>
            <a:r>
              <a:rPr lang="cs-CZ" sz="2400" dirty="0" smtClean="0"/>
              <a:t> memorandum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association</a:t>
            </a:r>
            <a:endParaRPr lang="cs-CZ" sz="2400" dirty="0"/>
          </a:p>
          <a:p>
            <a:pPr marL="533400"/>
            <a:r>
              <a:rPr lang="cs-CZ" sz="2400" dirty="0" err="1" smtClean="0"/>
              <a:t>Extract</a:t>
            </a:r>
            <a:r>
              <a:rPr lang="cs-CZ" sz="2400" dirty="0" smtClean="0"/>
              <a:t> </a:t>
            </a:r>
            <a:r>
              <a:rPr lang="cs-CZ" sz="2400" dirty="0" err="1" smtClean="0"/>
              <a:t>from</a:t>
            </a:r>
            <a:r>
              <a:rPr lang="cs-CZ" sz="2400" dirty="0" smtClean="0"/>
              <a:t>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Trade</a:t>
            </a:r>
            <a:r>
              <a:rPr lang="cs-CZ" sz="2400" dirty="0" smtClean="0"/>
              <a:t> </a:t>
            </a:r>
            <a:r>
              <a:rPr lang="cs-CZ" sz="2400" dirty="0" err="1" smtClean="0"/>
              <a:t>register</a:t>
            </a:r>
            <a:endParaRPr lang="cs-CZ" sz="2400" dirty="0" smtClean="0"/>
          </a:p>
          <a:p>
            <a:pPr marL="533400"/>
            <a:r>
              <a:rPr lang="cs-CZ" sz="2400" dirty="0" smtClean="0"/>
              <a:t>Bank </a:t>
            </a:r>
            <a:r>
              <a:rPr lang="cs-CZ" sz="2400" dirty="0" err="1" smtClean="0"/>
              <a:t>account</a:t>
            </a:r>
            <a:endParaRPr lang="cs-CZ" sz="2400" dirty="0" smtClean="0"/>
          </a:p>
          <a:p>
            <a:pPr marL="533400"/>
            <a:r>
              <a:rPr lang="cs-CZ" sz="2400" dirty="0" err="1" smtClean="0"/>
              <a:t>Registered</a:t>
            </a:r>
            <a:r>
              <a:rPr lang="cs-CZ" sz="2400" dirty="0" smtClean="0"/>
              <a:t> </a:t>
            </a:r>
            <a:r>
              <a:rPr lang="cs-CZ" sz="2400" dirty="0" err="1" smtClean="0"/>
              <a:t>office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671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cs-CZ" dirty="0" smtClean="0"/>
              <a:t>Step 2 - </a:t>
            </a:r>
            <a:r>
              <a:rPr lang="cs-CZ" dirty="0" err="1" smtClean="0"/>
              <a:t>Incorporation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433944"/>
            <a:ext cx="10515599" cy="5101937"/>
          </a:xfrm>
        </p:spPr>
        <p:txBody>
          <a:bodyPr>
            <a:normAutofit/>
          </a:bodyPr>
          <a:lstStyle/>
          <a:p>
            <a:pPr marL="811213" indent="0">
              <a:buNone/>
            </a:pPr>
            <a:r>
              <a:rPr lang="cs-CZ" sz="2400" dirty="0" err="1" smtClean="0"/>
              <a:t>Conditions</a:t>
            </a:r>
            <a:r>
              <a:rPr lang="cs-CZ" sz="2400" dirty="0" smtClean="0"/>
              <a:t> </a:t>
            </a:r>
            <a:r>
              <a:rPr lang="cs-CZ" sz="2400" dirty="0" err="1" smtClean="0"/>
              <a:t>for</a:t>
            </a:r>
            <a:r>
              <a:rPr lang="cs-CZ" sz="2400" dirty="0" smtClean="0"/>
              <a:t> </a:t>
            </a:r>
            <a:r>
              <a:rPr lang="cs-CZ" sz="2400" dirty="0" err="1" smtClean="0"/>
              <a:t>Trade</a:t>
            </a:r>
            <a:r>
              <a:rPr lang="cs-CZ" sz="2400" dirty="0" smtClean="0"/>
              <a:t> Licence:</a:t>
            </a:r>
          </a:p>
          <a:p>
            <a:pPr marL="811213" indent="0">
              <a:buNone/>
            </a:pPr>
            <a:r>
              <a:rPr lang="cs-CZ" sz="2400" dirty="0" smtClean="0"/>
              <a:t>Type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trades</a:t>
            </a:r>
            <a:r>
              <a:rPr lang="cs-CZ" sz="2400" dirty="0" smtClean="0"/>
              <a:t>: Free </a:t>
            </a:r>
            <a:r>
              <a:rPr lang="cs-CZ" sz="2400" dirty="0" err="1" smtClean="0"/>
              <a:t>trades</a:t>
            </a:r>
            <a:endParaRPr lang="cs-CZ" sz="2400" dirty="0" smtClean="0"/>
          </a:p>
          <a:p>
            <a:pPr marL="811213" indent="0">
              <a:buNone/>
            </a:pPr>
            <a:r>
              <a:rPr lang="cs-CZ" sz="2400" dirty="0" smtClean="0"/>
              <a:t>General </a:t>
            </a:r>
            <a:r>
              <a:rPr lang="cs-CZ" sz="2400" dirty="0" err="1" smtClean="0"/>
              <a:t>conditions</a:t>
            </a:r>
            <a:r>
              <a:rPr lang="cs-CZ" sz="2400" dirty="0" smtClean="0"/>
              <a:t>: full </a:t>
            </a:r>
            <a:r>
              <a:rPr lang="cs-CZ" sz="2400" dirty="0" err="1" smtClean="0"/>
              <a:t>legal</a:t>
            </a:r>
            <a:r>
              <a:rPr lang="cs-CZ" sz="2400" dirty="0" smtClean="0"/>
              <a:t> </a:t>
            </a:r>
            <a:r>
              <a:rPr lang="cs-CZ" sz="2400" dirty="0" err="1" smtClean="0"/>
              <a:t>capacity</a:t>
            </a:r>
            <a:endParaRPr lang="cs-CZ" sz="2400" dirty="0" smtClean="0"/>
          </a:p>
          <a:p>
            <a:pPr marL="811213" indent="0">
              <a:buNone/>
              <a:tabLst>
                <a:tab pos="3767138" algn="l"/>
              </a:tabLst>
            </a:pPr>
            <a:r>
              <a:rPr lang="cs-CZ" sz="2400" dirty="0"/>
              <a:t>	</a:t>
            </a:r>
            <a:r>
              <a:rPr lang="cs-CZ" sz="2400" dirty="0" err="1" smtClean="0"/>
              <a:t>Clear</a:t>
            </a:r>
            <a:r>
              <a:rPr lang="cs-CZ" sz="2400" dirty="0" smtClean="0"/>
              <a:t> </a:t>
            </a:r>
            <a:r>
              <a:rPr lang="cs-CZ" sz="2400" dirty="0" err="1" smtClean="0"/>
              <a:t>criminal</a:t>
            </a:r>
            <a:r>
              <a:rPr lang="cs-CZ" sz="2400" dirty="0" smtClean="0"/>
              <a:t> </a:t>
            </a:r>
            <a:r>
              <a:rPr lang="cs-CZ" sz="2400" dirty="0" err="1" smtClean="0"/>
              <a:t>records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1841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Step 2 - </a:t>
            </a:r>
            <a:r>
              <a:rPr lang="cs-CZ" dirty="0" err="1" smtClean="0"/>
              <a:t>Incorporation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application</a:t>
            </a:r>
            <a:r>
              <a:rPr lang="cs-CZ" sz="2400" dirty="0" smtClean="0"/>
              <a:t> </a:t>
            </a:r>
            <a:r>
              <a:rPr lang="cs-CZ" sz="2400" dirty="0" err="1" smtClean="0"/>
              <a:t>for</a:t>
            </a:r>
            <a:r>
              <a:rPr lang="cs-CZ" sz="2400" dirty="0" smtClean="0"/>
              <a:t> </a:t>
            </a:r>
            <a:r>
              <a:rPr lang="cs-CZ" sz="2400" dirty="0" err="1" smtClean="0"/>
              <a:t>incorporation</a:t>
            </a:r>
            <a:r>
              <a:rPr lang="cs-CZ" sz="2400" dirty="0" smtClean="0"/>
              <a:t> to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Commercial</a:t>
            </a:r>
            <a:r>
              <a:rPr lang="cs-CZ" sz="2400" dirty="0" smtClean="0"/>
              <a:t> </a:t>
            </a:r>
            <a:r>
              <a:rPr lang="cs-CZ" sz="2400" dirty="0" err="1" smtClean="0"/>
              <a:t>Register</a:t>
            </a:r>
            <a:r>
              <a:rPr lang="cs-CZ" sz="2400" dirty="0" smtClean="0"/>
              <a:t> </a:t>
            </a:r>
            <a:r>
              <a:rPr lang="cs-CZ" sz="2400" dirty="0" err="1" smtClean="0"/>
              <a:t>must</a:t>
            </a:r>
            <a:r>
              <a:rPr lang="cs-CZ" sz="2400" dirty="0" smtClean="0"/>
              <a:t> </a:t>
            </a:r>
            <a:r>
              <a:rPr lang="cs-CZ" sz="2400" dirty="0" err="1" smtClean="0"/>
              <a:t>be</a:t>
            </a:r>
            <a:r>
              <a:rPr lang="cs-CZ" sz="2400" dirty="0" smtClean="0"/>
              <a:t> </a:t>
            </a:r>
            <a:r>
              <a:rPr lang="cs-CZ" sz="2400" dirty="0" err="1" smtClean="0"/>
              <a:t>submitted</a:t>
            </a:r>
            <a:r>
              <a:rPr lang="cs-CZ" sz="2400" dirty="0" smtClean="0"/>
              <a:t> </a:t>
            </a:r>
            <a:r>
              <a:rPr lang="cs-CZ" sz="2400" dirty="0" err="1" smtClean="0"/>
              <a:t>within</a:t>
            </a:r>
            <a:r>
              <a:rPr lang="cs-CZ" sz="2400" dirty="0" smtClean="0"/>
              <a:t> 6 </a:t>
            </a:r>
            <a:r>
              <a:rPr lang="cs-CZ" sz="2400" dirty="0" err="1" smtClean="0"/>
              <a:t>months</a:t>
            </a:r>
            <a:r>
              <a:rPr lang="cs-CZ" sz="2400" dirty="0" smtClean="0"/>
              <a:t>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establishing</a:t>
            </a:r>
            <a:r>
              <a:rPr lang="cs-CZ" sz="2400" dirty="0" smtClean="0"/>
              <a:t>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company</a:t>
            </a:r>
            <a:r>
              <a:rPr lang="cs-CZ" sz="2400" dirty="0" smtClean="0"/>
              <a:t>, </a:t>
            </a:r>
            <a:r>
              <a:rPr lang="cs-CZ" sz="2400" dirty="0" err="1" smtClean="0"/>
              <a:t>otherwise</a:t>
            </a:r>
            <a:r>
              <a:rPr lang="cs-CZ" sz="2400" dirty="0" smtClean="0"/>
              <a:t>, </a:t>
            </a:r>
            <a:r>
              <a:rPr lang="cs-CZ" sz="2400" dirty="0" err="1" smtClean="0"/>
              <a:t>the</a:t>
            </a:r>
            <a:r>
              <a:rPr lang="cs-CZ" sz="2400" dirty="0" smtClean="0"/>
              <a:t> memorandum </a:t>
            </a:r>
            <a:r>
              <a:rPr lang="cs-CZ" sz="2400" dirty="0" err="1" smtClean="0"/>
              <a:t>of</a:t>
            </a:r>
            <a:r>
              <a:rPr lang="cs-CZ" sz="2400" dirty="0" smtClean="0"/>
              <a:t> </a:t>
            </a:r>
            <a:r>
              <a:rPr lang="cs-CZ" sz="2400" dirty="0" err="1" smtClean="0"/>
              <a:t>association</a:t>
            </a:r>
            <a:r>
              <a:rPr lang="cs-CZ" sz="2400" dirty="0" smtClean="0"/>
              <a:t> </a:t>
            </a:r>
            <a:r>
              <a:rPr lang="cs-CZ" sz="2400" dirty="0" err="1" smtClean="0"/>
              <a:t>is</a:t>
            </a:r>
            <a:r>
              <a:rPr lang="cs-CZ" sz="2400" dirty="0" smtClean="0"/>
              <a:t> no </a:t>
            </a:r>
            <a:r>
              <a:rPr lang="cs-CZ" sz="2400" dirty="0" err="1" smtClean="0"/>
              <a:t>longer</a:t>
            </a:r>
            <a:r>
              <a:rPr lang="cs-CZ" sz="2400" dirty="0" smtClean="0"/>
              <a:t> </a:t>
            </a:r>
            <a:r>
              <a:rPr lang="cs-CZ" sz="2400" dirty="0" err="1" smtClean="0"/>
              <a:t>valid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4518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date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registration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company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To 8 </a:t>
            </a:r>
            <a:r>
              <a:rPr lang="cs-CZ" sz="2400" dirty="0" err="1" smtClean="0"/>
              <a:t>calendar</a:t>
            </a:r>
            <a:r>
              <a:rPr lang="cs-CZ" sz="2400" dirty="0" smtClean="0"/>
              <a:t> </a:t>
            </a:r>
            <a:r>
              <a:rPr lang="cs-CZ" sz="2400" dirty="0" err="1" smtClean="0"/>
              <a:t>days</a:t>
            </a:r>
            <a:r>
              <a:rPr lang="cs-CZ" sz="2400" dirty="0" smtClean="0"/>
              <a:t> – </a:t>
            </a:r>
            <a:r>
              <a:rPr lang="cs-CZ" sz="2400" dirty="0" err="1" smtClean="0"/>
              <a:t>registration</a:t>
            </a:r>
            <a:r>
              <a:rPr lang="cs-CZ" sz="2400" dirty="0" smtClean="0"/>
              <a:t> </a:t>
            </a:r>
            <a:r>
              <a:rPr lang="cs-CZ" sz="2400" dirty="0" err="1" smtClean="0"/>
              <a:t>at</a:t>
            </a:r>
            <a:r>
              <a:rPr lang="cs-CZ" sz="2400" dirty="0" smtClean="0"/>
              <a:t>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Social</a:t>
            </a:r>
            <a:r>
              <a:rPr lang="cs-CZ" sz="2400" dirty="0" smtClean="0"/>
              <a:t> </a:t>
            </a:r>
            <a:r>
              <a:rPr lang="cs-CZ" sz="2400" dirty="0" err="1" smtClean="0"/>
              <a:t>Security</a:t>
            </a:r>
            <a:r>
              <a:rPr lang="cs-CZ" sz="2400" dirty="0" smtClean="0"/>
              <a:t> </a:t>
            </a:r>
            <a:r>
              <a:rPr lang="cs-CZ" sz="2400" dirty="0" err="1" smtClean="0"/>
              <a:t>Administration</a:t>
            </a:r>
            <a:r>
              <a:rPr lang="cs-CZ" sz="2400" dirty="0" smtClean="0"/>
              <a:t> </a:t>
            </a:r>
          </a:p>
          <a:p>
            <a:r>
              <a:rPr lang="cs-CZ" sz="2400" dirty="0" smtClean="0"/>
              <a:t>To 8 </a:t>
            </a:r>
            <a:r>
              <a:rPr lang="cs-CZ" sz="2400" dirty="0" err="1" smtClean="0"/>
              <a:t>calendar</a:t>
            </a:r>
            <a:r>
              <a:rPr lang="cs-CZ" sz="2400" dirty="0" smtClean="0"/>
              <a:t> </a:t>
            </a:r>
            <a:r>
              <a:rPr lang="cs-CZ" sz="2400" dirty="0" err="1" smtClean="0"/>
              <a:t>days</a:t>
            </a:r>
            <a:r>
              <a:rPr lang="cs-CZ" sz="2400" dirty="0" smtClean="0"/>
              <a:t> – </a:t>
            </a:r>
            <a:r>
              <a:rPr lang="cs-CZ" sz="2400" dirty="0" err="1" smtClean="0"/>
              <a:t>registration</a:t>
            </a:r>
            <a:r>
              <a:rPr lang="cs-CZ" sz="2400" dirty="0" smtClean="0"/>
              <a:t> </a:t>
            </a:r>
            <a:r>
              <a:rPr lang="cs-CZ" sz="2400" dirty="0" err="1" smtClean="0"/>
              <a:t>at</a:t>
            </a:r>
            <a:r>
              <a:rPr lang="cs-CZ" sz="2400" dirty="0" smtClean="0"/>
              <a:t> </a:t>
            </a:r>
            <a:r>
              <a:rPr lang="cs-CZ" sz="2400" dirty="0" err="1" smtClean="0"/>
              <a:t>health</a:t>
            </a:r>
            <a:r>
              <a:rPr lang="cs-CZ" sz="2400" dirty="0" smtClean="0"/>
              <a:t> </a:t>
            </a:r>
            <a:r>
              <a:rPr lang="cs-CZ" sz="2400" dirty="0" err="1" smtClean="0"/>
              <a:t>insurance</a:t>
            </a:r>
            <a:r>
              <a:rPr lang="cs-CZ" sz="2400" dirty="0"/>
              <a:t> </a:t>
            </a:r>
            <a:r>
              <a:rPr lang="cs-CZ" sz="2400" dirty="0" err="1" smtClean="0"/>
              <a:t>companies</a:t>
            </a:r>
            <a:r>
              <a:rPr lang="cs-CZ" sz="2400" dirty="0" smtClean="0"/>
              <a:t> </a:t>
            </a:r>
          </a:p>
          <a:p>
            <a:r>
              <a:rPr lang="cs-CZ" sz="2400" dirty="0" smtClean="0"/>
              <a:t>To 15 </a:t>
            </a:r>
            <a:r>
              <a:rPr lang="cs-CZ" sz="2400" dirty="0" err="1" smtClean="0"/>
              <a:t>days</a:t>
            </a:r>
            <a:r>
              <a:rPr lang="cs-CZ" sz="2400" dirty="0" smtClean="0"/>
              <a:t> – </a:t>
            </a:r>
            <a:r>
              <a:rPr lang="cs-CZ" sz="2400" dirty="0" err="1" smtClean="0"/>
              <a:t>registration</a:t>
            </a:r>
            <a:r>
              <a:rPr lang="cs-CZ" sz="2400" dirty="0" smtClean="0"/>
              <a:t> </a:t>
            </a:r>
            <a:r>
              <a:rPr lang="cs-CZ" sz="2400" dirty="0" err="1" smtClean="0"/>
              <a:t>at</a:t>
            </a:r>
            <a:r>
              <a:rPr lang="cs-CZ" sz="2400" dirty="0" smtClean="0"/>
              <a:t> tax </a:t>
            </a:r>
            <a:r>
              <a:rPr lang="cs-CZ" sz="2400" dirty="0" err="1" smtClean="0"/>
              <a:t>authority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9300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145</TotalTime>
  <Words>292</Words>
  <Application>Microsoft Office PowerPoint</Application>
  <PresentationFormat>Širokoúhlá obrazovka</PresentationFormat>
  <Paragraphs>43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Century Gothic</vt:lpstr>
      <vt:lpstr>Courier New</vt:lpstr>
      <vt:lpstr>Wingdings 2</vt:lpstr>
      <vt:lpstr>Citáty</vt:lpstr>
      <vt:lpstr> How to start business in Czech republic</vt:lpstr>
      <vt:lpstr>Step 1 - Establishment</vt:lpstr>
      <vt:lpstr>Step 1 - Establishment</vt:lpstr>
      <vt:lpstr>Step 2 - Incorporation</vt:lpstr>
      <vt:lpstr>Step 2 - Incorporation</vt:lpstr>
      <vt:lpstr>Step 2 - Incorporation</vt:lpstr>
      <vt:lpstr>Step 2 - Incorporation</vt:lpstr>
      <vt:lpstr>From the date of registration of company</vt:lpstr>
    </vt:vector>
  </TitlesOfParts>
  <Company>OATGM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start business in Czech republic</dc:title>
  <dc:creator>Lucie Rýdlová</dc:creator>
  <cp:lastModifiedBy>tk</cp:lastModifiedBy>
  <cp:revision>15</cp:revision>
  <dcterms:created xsi:type="dcterms:W3CDTF">2019-10-02T09:15:48Z</dcterms:created>
  <dcterms:modified xsi:type="dcterms:W3CDTF">2019-10-04T09:28:11Z</dcterms:modified>
</cp:coreProperties>
</file>