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43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56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95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0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3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55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18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3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214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144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5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150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7DD71E-85E6-4FA9-8745-16E13C9B9DCF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08A982-9BDF-4ADB-8417-601A5785F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46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82437" y="239136"/>
            <a:ext cx="9144000" cy="2387600"/>
          </a:xfrm>
        </p:spPr>
        <p:txBody>
          <a:bodyPr/>
          <a:lstStyle/>
          <a:p>
            <a:r>
              <a:rPr lang="cs-CZ" dirty="0" smtClean="0"/>
              <a:t>Jak začít podnikat v České republice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14856"/>
              </p:ext>
            </p:extLst>
          </p:nvPr>
        </p:nvGraphicFramePr>
        <p:xfrm>
          <a:off x="2094346" y="3057620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Neomezené partnerství (v. o. s.)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Český</a:t>
                      </a:r>
                      <a:r>
                        <a:rPr lang="cs-CZ" baseline="0" dirty="0" smtClean="0"/>
                        <a:t> název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Veřejná obchodní společnost</a:t>
                      </a:r>
                      <a:r>
                        <a:rPr lang="cs-CZ" baseline="0" dirty="0" smtClean="0"/>
                        <a:t> </a:t>
                      </a:r>
                    </a:p>
                    <a:p>
                      <a:r>
                        <a:rPr lang="cs-CZ" baseline="0" dirty="0" smtClean="0"/>
                        <a:t>(v. o. s.)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Minimální</a:t>
                      </a:r>
                      <a:r>
                        <a:rPr lang="cs-CZ" baseline="0" dirty="0" smtClean="0"/>
                        <a:t> základní kapitál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 Kč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Minimální počet</a:t>
                      </a:r>
                      <a:r>
                        <a:rPr lang="cs-CZ" baseline="0" dirty="0" smtClean="0"/>
                        <a:t> zakladatelů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 a více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Finanční odpovědnost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Neomezená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Management</a:t>
                      </a:r>
                      <a:r>
                        <a:rPr lang="cs-CZ" baseline="0" dirty="0" smtClean="0"/>
                        <a:t> a vnitřní struktura společnosti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Všichni partneři jsou manažeři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1 - </a:t>
            </a:r>
            <a:r>
              <a:rPr lang="cs-CZ" dirty="0"/>
              <a:t>Z</a:t>
            </a:r>
            <a:r>
              <a:rPr lang="cs-CZ" dirty="0" smtClean="0"/>
              <a:t>ařízení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1998" y="1906602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dirty="0" smtClean="0"/>
              <a:t>Naše společnost musí mít sepsanou společenskou smlouvu</a:t>
            </a:r>
          </a:p>
          <a:p>
            <a:r>
              <a:rPr lang="cs-CZ" sz="2400" dirty="0" smtClean="0"/>
              <a:t>Potřebujeme dva nebo více zakladatelů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313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1 - Zařízení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8086" y="2222287"/>
            <a:ext cx="10905200" cy="4156742"/>
          </a:xfrm>
        </p:spPr>
        <p:txBody>
          <a:bodyPr>
            <a:noAutofit/>
          </a:bodyPr>
          <a:lstStyle/>
          <a:p>
            <a:r>
              <a:rPr lang="cs-CZ" sz="2400" dirty="0" smtClean="0"/>
              <a:t>Společenská smlouva nebo živnostenská smlouva musí </a:t>
            </a:r>
            <a:r>
              <a:rPr lang="cs-CZ" sz="2400" dirty="0" err="1" smtClean="0"/>
              <a:t>obsahova</a:t>
            </a:r>
            <a:r>
              <a:rPr lang="cs-CZ" sz="2400" dirty="0" smtClean="0"/>
              <a:t>:</a:t>
            </a:r>
          </a:p>
          <a:p>
            <a:pPr marL="1077913" indent="-544513" defTabSz="892175">
              <a:buFont typeface="Wingdings" panose="05000000000000000000" pitchFamily="2" charset="2"/>
              <a:buChar char="Ø"/>
            </a:pPr>
            <a:r>
              <a:rPr lang="cs-CZ" sz="2400" dirty="0" smtClean="0"/>
              <a:t>Jméno právnické osoby: Obchod s 3D tiskárnami</a:t>
            </a:r>
          </a:p>
          <a:p>
            <a:pPr marL="1077913" indent="-544513" defTabSz="892175">
              <a:buFont typeface="Wingdings" panose="05000000000000000000" pitchFamily="2" charset="2"/>
              <a:buChar char="Ø"/>
            </a:pPr>
            <a:r>
              <a:rPr lang="cs-CZ" sz="2400" dirty="0" smtClean="0"/>
              <a:t>Sídlo firmy: Komenského 522, 517 41  Kostelec nad Orlicí</a:t>
            </a:r>
          </a:p>
          <a:p>
            <a:pPr marL="1077913" indent="-544513" defTabSz="892175">
              <a:buFont typeface="Wingdings" panose="05000000000000000000" pitchFamily="2" charset="2"/>
              <a:buChar char="Ø"/>
            </a:pPr>
            <a:r>
              <a:rPr lang="cs-CZ" sz="2400" dirty="0" smtClean="0"/>
              <a:t>Manažeři společnosti: Tomáš Macháň, Lucie Rýdlová, Cornelia </a:t>
            </a:r>
            <a:r>
              <a:rPr lang="cs-CZ" sz="2400" dirty="0" err="1" smtClean="0"/>
              <a:t>Prosowska</a:t>
            </a:r>
            <a:r>
              <a:rPr lang="cs-CZ" sz="2400" dirty="0" smtClean="0"/>
              <a:t>, Kuba </a:t>
            </a:r>
            <a:r>
              <a:rPr lang="cs-CZ" sz="2400" dirty="0" err="1" smtClean="0"/>
              <a:t>Konieczny</a:t>
            </a:r>
            <a:r>
              <a:rPr lang="cs-CZ" sz="2400" dirty="0" smtClean="0"/>
              <a:t>, Mateusz </a:t>
            </a:r>
            <a:r>
              <a:rPr lang="cs-CZ" sz="2400" dirty="0" err="1" smtClean="0"/>
              <a:t>Filbrandt</a:t>
            </a:r>
            <a:r>
              <a:rPr lang="cs-CZ" sz="2400" dirty="0" smtClean="0"/>
              <a:t>, Kuba </a:t>
            </a:r>
            <a:r>
              <a:rPr lang="cs-CZ" sz="2400" dirty="0" err="1" smtClean="0"/>
              <a:t>Lagowski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052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2 – Zápis do obchodního rejstříku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Zápis do obchodního rejstříku vedený rejstříkovými soudy</a:t>
            </a:r>
          </a:p>
          <a:p>
            <a:r>
              <a:rPr lang="cs-CZ" sz="2400" dirty="0" smtClean="0"/>
              <a:t>Podání žádosti o zápis do rejstříku speciálním formulářem</a:t>
            </a:r>
          </a:p>
          <a:p>
            <a:r>
              <a:rPr lang="cs-CZ" sz="2400" dirty="0" smtClean="0"/>
              <a:t>Shromažďování dokumentů v souvislosti s registrací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266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2 – Zápis do obchodního rejstříku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smtClean="0"/>
              <a:t>Dokumenty pro registraci do obchodního rejstříku:</a:t>
            </a:r>
          </a:p>
          <a:p>
            <a:r>
              <a:rPr lang="cs-CZ" sz="2400" dirty="0" smtClean="0"/>
              <a:t> Společenská smlouva</a:t>
            </a:r>
          </a:p>
          <a:p>
            <a:r>
              <a:rPr lang="cs-CZ" sz="2400" dirty="0" smtClean="0"/>
              <a:t>Výpis z živnostenského rejstříku</a:t>
            </a:r>
          </a:p>
          <a:p>
            <a:r>
              <a:rPr lang="cs-CZ" sz="2400" dirty="0" smtClean="0"/>
              <a:t>Bankovní účet</a:t>
            </a:r>
          </a:p>
          <a:p>
            <a:r>
              <a:rPr lang="cs-CZ" sz="2400" dirty="0" smtClean="0"/>
              <a:t>Sídlo firmy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529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0000" y="730217"/>
            <a:ext cx="10571998" cy="970450"/>
          </a:xfrm>
        </p:spPr>
        <p:txBody>
          <a:bodyPr/>
          <a:lstStyle/>
          <a:p>
            <a:r>
              <a:rPr lang="cs-CZ" dirty="0" smtClean="0"/>
              <a:t>Krok 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800" dirty="0"/>
              <a:t>Podmínky pro splnění živnostenského </a:t>
            </a:r>
            <a:r>
              <a:rPr lang="cs-CZ" sz="2800" dirty="0" smtClean="0"/>
              <a:t>oprávnění:</a:t>
            </a:r>
          </a:p>
          <a:p>
            <a:pPr marL="0" indent="0">
              <a:buNone/>
            </a:pPr>
            <a:r>
              <a:rPr lang="cs-CZ" sz="2800" dirty="0" smtClean="0"/>
              <a:t>Typ živnosti: ohlašovací – volná živnost</a:t>
            </a:r>
          </a:p>
          <a:p>
            <a:pPr marL="0" indent="0">
              <a:buNone/>
            </a:pPr>
            <a:r>
              <a:rPr lang="cs-CZ" sz="2800" dirty="0" smtClean="0"/>
              <a:t>Všeobecné podmínky: bezúhonnost a svéprávnost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73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Krok 2 – Zápis do obchodního rejstříku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10000" y="1971916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dirty="0" smtClean="0"/>
              <a:t>Žádost o zápis do obchodního rejstříku musí být podána do 6 měsíců od založení společnosti, jinak zaniká společenská smlouva.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76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 data registrace společnosti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424" y="1906601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r>
              <a:rPr lang="cs-CZ" dirty="0" smtClean="0"/>
              <a:t>Do 8 kalendářních dní – registrace u Správy sociálního zabezpečení</a:t>
            </a:r>
          </a:p>
          <a:p>
            <a:r>
              <a:rPr lang="cs-CZ" dirty="0" smtClean="0"/>
              <a:t>Do 8 kalendářních dní – registrace u zdravotních pojišťoven</a:t>
            </a:r>
          </a:p>
          <a:p>
            <a:r>
              <a:rPr lang="cs-CZ" dirty="0" smtClean="0"/>
              <a:t>Do 15 dní – registrace na daňovém úřadu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54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91</TotalTime>
  <Words>250</Words>
  <Application>Microsoft Office PowerPoint</Application>
  <PresentationFormat>Širokoúhlá obrazovka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Citáty</vt:lpstr>
      <vt:lpstr>Jak začít podnikat v České republice</vt:lpstr>
      <vt:lpstr>Krok 1 - Zařízení</vt:lpstr>
      <vt:lpstr>Krok 1 - Zařízení</vt:lpstr>
      <vt:lpstr>Krok 2 – Zápis do obchodního rejstříku</vt:lpstr>
      <vt:lpstr>Krok 2 – Zápis do obchodního rejstříku</vt:lpstr>
      <vt:lpstr>Krok 2</vt:lpstr>
      <vt:lpstr>Krok 2 – Zápis do obchodního rejstříku</vt:lpstr>
      <vt:lpstr>Od data registrace společnosti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začít podnikat v České republice</dc:title>
  <dc:creator>Lucie Rýdlová</dc:creator>
  <cp:lastModifiedBy>Lucie Rýdlová</cp:lastModifiedBy>
  <cp:revision>11</cp:revision>
  <dcterms:created xsi:type="dcterms:W3CDTF">2019-10-04T07:24:02Z</dcterms:created>
  <dcterms:modified xsi:type="dcterms:W3CDTF">2019-10-04T09:00:10Z</dcterms:modified>
</cp:coreProperties>
</file>