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69703" y="1479238"/>
            <a:ext cx="7197726" cy="2421464"/>
          </a:xfrm>
        </p:spPr>
        <p:txBody>
          <a:bodyPr/>
          <a:lstStyle/>
          <a:p>
            <a:pPr algn="ctr"/>
            <a:r>
              <a:rPr lang="cs-CZ" dirty="0" smtClean="0"/>
              <a:t>Speedy </a:t>
            </a:r>
            <a:r>
              <a:rPr lang="cs-CZ" dirty="0" err="1" smtClean="0"/>
              <a:t>Tatoos</a:t>
            </a:r>
            <a:r>
              <a:rPr lang="cs-CZ" dirty="0" smtClean="0"/>
              <a:t> s. r. o.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česky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5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Jak začít s podnikám v české republice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63417"/>
              </p:ext>
            </p:extLst>
          </p:nvPr>
        </p:nvGraphicFramePr>
        <p:xfrm>
          <a:off x="685800" y="2141538"/>
          <a:ext cx="1013142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Společnost s ručením omezeným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Český</a:t>
                      </a:r>
                      <a:r>
                        <a:rPr lang="cs-CZ" baseline="0" dirty="0" smtClean="0"/>
                        <a:t> název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Společnost s ručením omezeným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Minimální potřebný kapitál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1,-</a:t>
                      </a:r>
                      <a:r>
                        <a:rPr lang="cs-CZ" baseline="0" dirty="0" smtClean="0"/>
                        <a:t> Kč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Minimální počet zakladatelů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 a více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Finanční odpovědnost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Finanční odpovědnost</a:t>
                      </a:r>
                      <a:r>
                        <a:rPr lang="cs-CZ" baseline="0" dirty="0" smtClean="0"/>
                        <a:t> je v rozsahu jejich vkladu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Řídící orgány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Valná hromada</a:t>
                      </a:r>
                    </a:p>
                    <a:p>
                      <a:r>
                        <a:rPr lang="cs-CZ" dirty="0" smtClean="0"/>
                        <a:t>Jednatelé</a:t>
                      </a:r>
                    </a:p>
                    <a:p>
                      <a:r>
                        <a:rPr lang="cs-CZ" dirty="0" smtClean="0"/>
                        <a:t>Dozorčí</a:t>
                      </a:r>
                      <a:r>
                        <a:rPr lang="cs-CZ" baseline="0" dirty="0" smtClean="0"/>
                        <a:t> rada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1 - zřízení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Společenská smlouva</a:t>
            </a:r>
          </a:p>
          <a:p>
            <a:r>
              <a:rPr lang="cs-CZ" dirty="0" smtClean="0"/>
              <a:t>Potřebujeme základní kapitál – minimálně 1,- Kč</a:t>
            </a:r>
          </a:p>
          <a:p>
            <a:r>
              <a:rPr lang="cs-CZ" dirty="0" smtClean="0"/>
              <a:t>Oficiální název: Speedy </a:t>
            </a:r>
            <a:r>
              <a:rPr lang="cs-CZ" dirty="0" err="1" smtClean="0"/>
              <a:t>tatoos</a:t>
            </a:r>
            <a:endParaRPr lang="cs-CZ" dirty="0" smtClean="0"/>
          </a:p>
          <a:p>
            <a:r>
              <a:rPr lang="cs-CZ" dirty="0" smtClean="0"/>
              <a:t>Sídlo: Komenského 522, Kostelec nad Orlicí 517 41</a:t>
            </a:r>
          </a:p>
          <a:p>
            <a:r>
              <a:rPr lang="cs-CZ" dirty="0" smtClean="0"/>
              <a:t>Valná hromada: </a:t>
            </a:r>
            <a:r>
              <a:rPr lang="cs-CZ" dirty="0"/>
              <a:t>: Lucie </a:t>
            </a:r>
            <a:r>
              <a:rPr lang="cs-CZ" dirty="0" err="1"/>
              <a:t>Vondrackova</a:t>
            </a:r>
            <a:r>
              <a:rPr lang="cs-CZ" dirty="0"/>
              <a:t>, Nikola </a:t>
            </a:r>
            <a:r>
              <a:rPr lang="cs-CZ" dirty="0" err="1"/>
              <a:t>Hejlkova</a:t>
            </a:r>
            <a:r>
              <a:rPr lang="cs-CZ" dirty="0"/>
              <a:t>, Dominika </a:t>
            </a:r>
            <a:r>
              <a:rPr lang="cs-CZ" dirty="0" err="1"/>
              <a:t>Vondrackova</a:t>
            </a:r>
            <a:r>
              <a:rPr lang="cs-CZ" dirty="0"/>
              <a:t>, Pavel </a:t>
            </a:r>
            <a:r>
              <a:rPr lang="cs-CZ" dirty="0" err="1"/>
              <a:t>Ziarkowski</a:t>
            </a:r>
            <a:r>
              <a:rPr lang="cs-CZ" dirty="0"/>
              <a:t>, Piotr </a:t>
            </a:r>
            <a:r>
              <a:rPr lang="cs-CZ" dirty="0" err="1"/>
              <a:t>Matolicz</a:t>
            </a:r>
            <a:r>
              <a:rPr lang="cs-CZ" dirty="0"/>
              <a:t>, Tomas Chaloupka</a:t>
            </a:r>
          </a:p>
          <a:p>
            <a:r>
              <a:rPr lang="cs-CZ" dirty="0" smtClean="0"/>
              <a:t>Jednatelé: Lucie </a:t>
            </a:r>
            <a:r>
              <a:rPr lang="cs-CZ" dirty="0" err="1" smtClean="0"/>
              <a:t>Vondrackova</a:t>
            </a:r>
            <a:r>
              <a:rPr lang="cs-CZ" dirty="0" smtClean="0"/>
              <a:t>, Tomas Chaloupka</a:t>
            </a:r>
          </a:p>
          <a:p>
            <a:r>
              <a:rPr lang="cs-CZ" dirty="0" smtClean="0"/>
              <a:t>Dozorčí rada: </a:t>
            </a:r>
            <a:r>
              <a:rPr lang="cs-CZ" dirty="0"/>
              <a:t>Pavel </a:t>
            </a:r>
            <a:r>
              <a:rPr lang="cs-CZ" dirty="0" err="1"/>
              <a:t>Ziarkowski</a:t>
            </a:r>
            <a:r>
              <a:rPr lang="cs-CZ" dirty="0"/>
              <a:t>, Piotr </a:t>
            </a:r>
            <a:r>
              <a:rPr lang="cs-CZ" dirty="0" err="1"/>
              <a:t>Matolicz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7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2 </a:t>
            </a:r>
            <a:r>
              <a:rPr lang="cs-CZ" dirty="0" smtClean="0"/>
              <a:t>– Zápis do obchodního rejstříku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Potřebujeme: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Výpis živnostenského rejstříku  (</a:t>
            </a:r>
            <a:r>
              <a:rPr lang="cs-CZ" dirty="0" smtClean="0"/>
              <a:t>80 – volná živnost)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Bankovní účet – KB 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Vyplnění žádosti o zápis do </a:t>
            </a:r>
            <a:r>
              <a:rPr lang="cs-CZ" dirty="0" smtClean="0"/>
              <a:t>obchodního rejstříku – 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Sídlo – Komenského 522, Kostelec nad Orlicí 517 41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023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3 – sociální a zdravotní pojištění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 8 kalendářních dní </a:t>
            </a:r>
            <a:r>
              <a:rPr lang="cs-CZ" dirty="0" smtClean="0"/>
              <a:t>po zápisu do obchodního rejstříku – </a:t>
            </a:r>
            <a:r>
              <a:rPr lang="cs-CZ" dirty="0" smtClean="0"/>
              <a:t>registrace Sociálního pojištění</a:t>
            </a:r>
          </a:p>
          <a:p>
            <a:r>
              <a:rPr lang="cs-CZ" dirty="0" smtClean="0"/>
              <a:t>Do 8 kalendářních dní </a:t>
            </a:r>
            <a:r>
              <a:rPr lang="cs-CZ" dirty="0"/>
              <a:t>po zápisu do obchodního rejstříku </a:t>
            </a:r>
            <a:r>
              <a:rPr lang="cs-CZ" dirty="0" smtClean="0"/>
              <a:t> – </a:t>
            </a:r>
            <a:r>
              <a:rPr lang="cs-CZ" dirty="0" smtClean="0"/>
              <a:t>registrace Zdravotního pojištění</a:t>
            </a:r>
          </a:p>
          <a:p>
            <a:r>
              <a:rPr lang="cs-CZ" dirty="0" smtClean="0"/>
              <a:t>Do 15 </a:t>
            </a:r>
            <a:r>
              <a:rPr lang="cs-CZ" smtClean="0"/>
              <a:t>dní </a:t>
            </a:r>
            <a:r>
              <a:rPr lang="cs-CZ"/>
              <a:t>po zápisu do obchodního rejstříku – </a:t>
            </a:r>
            <a:r>
              <a:rPr lang="cs-CZ" dirty="0" smtClean="0"/>
              <a:t>registrace na daňovém úřadu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1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17</TotalTime>
  <Words>211</Words>
  <Application>Microsoft Office PowerPoint</Application>
  <PresentationFormat>Širokoúhlá obrazovka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Nebe</vt:lpstr>
      <vt:lpstr>Speedy Tatoos s. r. o.</vt:lpstr>
      <vt:lpstr>Jak začít s podnikám v české republice</vt:lpstr>
      <vt:lpstr>Krok 1 - zřízení</vt:lpstr>
      <vt:lpstr>Krok 2 – Zápis do obchodního rejstříku</vt:lpstr>
      <vt:lpstr>Krok 3 – sociální a zdravotní pojištění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 Tatoos s. r. o.</dc:title>
  <dc:creator>Tomáš Chaloupka</dc:creator>
  <cp:lastModifiedBy>Tomáš Chaloupka</cp:lastModifiedBy>
  <cp:revision>3</cp:revision>
  <dcterms:created xsi:type="dcterms:W3CDTF">2019-10-04T07:22:07Z</dcterms:created>
  <dcterms:modified xsi:type="dcterms:W3CDTF">2019-10-04T08:57:09Z</dcterms:modified>
</cp:coreProperties>
</file>