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2" y="17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DF26897-A25E-4523-9DB1-84FCD38C5D76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95F3641-B40C-4D9F-88C1-5B33B802CC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2744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6897-A25E-4523-9DB1-84FCD38C5D76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3641-B40C-4D9F-88C1-5B33B802CC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312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6897-A25E-4523-9DB1-84FCD38C5D76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3641-B40C-4D9F-88C1-5B33B802CC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5009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6897-A25E-4523-9DB1-84FCD38C5D76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3641-B40C-4D9F-88C1-5B33B802CC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211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6897-A25E-4523-9DB1-84FCD38C5D76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3641-B40C-4D9F-88C1-5B33B802CC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7946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6897-A25E-4523-9DB1-84FCD38C5D76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3641-B40C-4D9F-88C1-5B33B802CC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9481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6897-A25E-4523-9DB1-84FCD38C5D76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3641-B40C-4D9F-88C1-5B33B802CC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2568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6897-A25E-4523-9DB1-84FCD38C5D76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3641-B40C-4D9F-88C1-5B33B802CC8E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84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6897-A25E-4523-9DB1-84FCD38C5D76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3641-B40C-4D9F-88C1-5B33B802CC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300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6897-A25E-4523-9DB1-84FCD38C5D76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3641-B40C-4D9F-88C1-5B33B802CC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488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6897-A25E-4523-9DB1-84FCD38C5D76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3641-B40C-4D9F-88C1-5B33B802CC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849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6897-A25E-4523-9DB1-84FCD38C5D76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3641-B40C-4D9F-88C1-5B33B802CC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792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6897-A25E-4523-9DB1-84FCD38C5D76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3641-B40C-4D9F-88C1-5B33B802CC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369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6897-A25E-4523-9DB1-84FCD38C5D76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3641-B40C-4D9F-88C1-5B33B802CC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955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6897-A25E-4523-9DB1-84FCD38C5D76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3641-B40C-4D9F-88C1-5B33B802CC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311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6897-A25E-4523-9DB1-84FCD38C5D76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3641-B40C-4D9F-88C1-5B33B802CC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646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6897-A25E-4523-9DB1-84FCD38C5D76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3641-B40C-4D9F-88C1-5B33B802CC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380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F26897-A25E-4523-9DB1-84FCD38C5D76}" type="datetimeFigureOut">
              <a:rPr lang="cs-CZ" smtClean="0"/>
              <a:t>04.10.2019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5F3641-B40C-4D9F-88C1-5B33B802CC8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2830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739241" y="1418002"/>
            <a:ext cx="7197726" cy="2421464"/>
          </a:xfrm>
        </p:spPr>
        <p:txBody>
          <a:bodyPr/>
          <a:lstStyle/>
          <a:p>
            <a:pPr algn="ctr"/>
            <a:r>
              <a:rPr lang="en-US" dirty="0" smtClean="0"/>
              <a:t>       </a:t>
            </a:r>
            <a:r>
              <a:rPr lang="cs-CZ" dirty="0" smtClean="0"/>
              <a:t>Speedy </a:t>
            </a:r>
            <a:r>
              <a:rPr lang="cs-CZ" dirty="0" err="1" smtClean="0"/>
              <a:t>tattoos</a:t>
            </a:r>
            <a:r>
              <a:rPr lang="cs-CZ" dirty="0" smtClean="0"/>
              <a:t> </a:t>
            </a:r>
            <a:r>
              <a:rPr lang="en-US" dirty="0" smtClean="0"/>
              <a:t>			</a:t>
            </a:r>
            <a:r>
              <a:rPr lang="en-US" dirty="0" err="1" smtClean="0"/>
              <a:t>Spolka</a:t>
            </a:r>
            <a:r>
              <a:rPr lang="en-US" dirty="0" smtClean="0"/>
              <a:t> z </a:t>
            </a:r>
            <a:r>
              <a:rPr lang="en-US" dirty="0" err="1" smtClean="0"/>
              <a:t>o.o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036124" y="4302605"/>
            <a:ext cx="7197726" cy="1405467"/>
          </a:xfrm>
        </p:spPr>
        <p:txBody>
          <a:bodyPr/>
          <a:lstStyle/>
          <a:p>
            <a:r>
              <a:rPr lang="en-US" dirty="0" smtClean="0"/>
              <a:t>Po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3573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Jak</a:t>
            </a:r>
            <a:r>
              <a:rPr lang="en-US" dirty="0" smtClean="0"/>
              <a:t> </a:t>
            </a:r>
            <a:r>
              <a:rPr lang="en-US" dirty="0" err="1" smtClean="0"/>
              <a:t>rozpoczac</a:t>
            </a:r>
            <a:r>
              <a:rPr lang="en-US" dirty="0" smtClean="0"/>
              <a:t> </a:t>
            </a:r>
            <a:r>
              <a:rPr lang="en-US" dirty="0" err="1" smtClean="0"/>
              <a:t>biznes</a:t>
            </a:r>
            <a:r>
              <a:rPr lang="en-US" dirty="0" smtClean="0"/>
              <a:t> w </a:t>
            </a:r>
            <a:r>
              <a:rPr lang="en-US" dirty="0" err="1" smtClean="0"/>
              <a:t>czechach</a:t>
            </a:r>
            <a:endParaRPr lang="cs-CZ" dirty="0"/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64811"/>
              </p:ext>
            </p:extLst>
          </p:nvPr>
        </p:nvGraphicFramePr>
        <p:xfrm>
          <a:off x="685800" y="2141538"/>
          <a:ext cx="10131426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713"/>
                <a:gridCol w="5065713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Limited </a:t>
                      </a:r>
                      <a:r>
                        <a:rPr lang="cs-CZ" dirty="0" err="1" smtClean="0"/>
                        <a:t>Liability</a:t>
                      </a:r>
                      <a:r>
                        <a:rPr lang="cs-CZ" dirty="0" smtClean="0"/>
                        <a:t> </a:t>
                      </a:r>
                      <a:r>
                        <a:rPr lang="cs-CZ" dirty="0" err="1" smtClean="0"/>
                        <a:t>Company</a:t>
                      </a:r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Polska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nazwa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Spolka</a:t>
                      </a:r>
                      <a:r>
                        <a:rPr lang="en-US" baseline="0" dirty="0" smtClean="0"/>
                        <a:t> z </a:t>
                      </a:r>
                      <a:r>
                        <a:rPr lang="en-US" baseline="0" dirty="0" err="1" smtClean="0"/>
                        <a:t>ogranioczona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odpowiedzialnoscia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Minimalny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kapital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potrzeby</a:t>
                      </a:r>
                      <a:r>
                        <a:rPr lang="en-US" baseline="0" dirty="0" smtClean="0"/>
                        <a:t> do </a:t>
                      </a:r>
                      <a:r>
                        <a:rPr lang="en-US" baseline="0" dirty="0" err="1" smtClean="0"/>
                        <a:t>startu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1,- Kč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Minimalna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liczba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zalozycieli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 </a:t>
                      </a:r>
                      <a:r>
                        <a:rPr lang="en-US" dirty="0" err="1" smtClean="0"/>
                        <a:t>lub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wiecej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Odpowiedzalnosc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finansowa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Zalezna</a:t>
                      </a:r>
                      <a:r>
                        <a:rPr lang="en-US" baseline="0" dirty="0" smtClean="0"/>
                        <a:t> od </a:t>
                      </a:r>
                      <a:r>
                        <a:rPr lang="en-US" baseline="0" dirty="0" err="1" smtClean="0"/>
                        <a:t>wlasnego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wkladu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zarządzania i struktury wewnętrznej korporacji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Walne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zgromadzenie</a:t>
                      </a:r>
                      <a:endParaRPr lang="cs-CZ" baseline="0" dirty="0" smtClean="0"/>
                    </a:p>
                    <a:p>
                      <a:r>
                        <a:rPr lang="en-US" baseline="0" dirty="0" err="1" smtClean="0"/>
                        <a:t>Osoba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ustawowa</a:t>
                      </a:r>
                      <a:endParaRPr lang="en-US" baseline="0" dirty="0" smtClean="0"/>
                    </a:p>
                    <a:p>
                      <a:r>
                        <a:rPr lang="cs-CZ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Rada </a:t>
                      </a:r>
                      <a:r>
                        <a:rPr lang="cs-CZ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nadzorcza</a:t>
                      </a:r>
                      <a:endParaRPr lang="cs-CZ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38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Krok</a:t>
            </a:r>
            <a:r>
              <a:rPr lang="cs-CZ" dirty="0" smtClean="0"/>
              <a:t> </a:t>
            </a:r>
            <a:r>
              <a:rPr lang="cs-CZ" dirty="0" smtClean="0"/>
              <a:t>1 – </a:t>
            </a:r>
            <a:r>
              <a:rPr lang="en-US" dirty="0" err="1" smtClean="0"/>
              <a:t>Ustanowienie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5801" y="2165817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Pierwszym punktem, którego potrzebujemy, jest umowa stowarzyszenia</a:t>
            </a:r>
            <a:r>
              <a:rPr lang="pl-PL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pl-PL" dirty="0" smtClean="0"/>
              <a:t>Potrzebujemy </a:t>
            </a:r>
            <a:r>
              <a:rPr lang="pl-PL" dirty="0"/>
              <a:t>również kapitału na start - minimum 1Kč.</a:t>
            </a:r>
            <a:endParaRPr lang="cs-CZ" dirty="0"/>
          </a:p>
          <a:p>
            <a:pPr marL="0" indent="0">
              <a:buNone/>
            </a:pPr>
            <a:r>
              <a:rPr lang="en-US" dirty="0" err="1" smtClean="0"/>
              <a:t>Nazwa</a:t>
            </a:r>
            <a:r>
              <a:rPr lang="en-US" dirty="0" smtClean="0"/>
              <a:t> </a:t>
            </a:r>
            <a:r>
              <a:rPr lang="en-US" dirty="0" err="1" smtClean="0"/>
              <a:t>osoby</a:t>
            </a:r>
            <a:r>
              <a:rPr lang="en-US" dirty="0" smtClean="0"/>
              <a:t> </a:t>
            </a:r>
            <a:r>
              <a:rPr lang="en-US" dirty="0" err="1" smtClean="0"/>
              <a:t>prawnej</a:t>
            </a:r>
            <a:r>
              <a:rPr lang="en-US" dirty="0" smtClean="0"/>
              <a:t>: </a:t>
            </a:r>
            <a:r>
              <a:rPr lang="cs-CZ" dirty="0" smtClean="0"/>
              <a:t>Speedy </a:t>
            </a:r>
            <a:r>
              <a:rPr lang="cs-CZ" dirty="0" err="1" smtClean="0"/>
              <a:t>tattos</a:t>
            </a:r>
            <a:endParaRPr lang="cs-CZ" dirty="0" smtClean="0"/>
          </a:p>
          <a:p>
            <a:pPr marL="0" indent="0">
              <a:buNone/>
            </a:pPr>
            <a:r>
              <a:rPr lang="cs-CZ" dirty="0" err="1"/>
              <a:t>Zarejestrowane</a:t>
            </a:r>
            <a:r>
              <a:rPr lang="cs-CZ" dirty="0"/>
              <a:t> </a:t>
            </a:r>
            <a:r>
              <a:rPr lang="cs-CZ" dirty="0" err="1"/>
              <a:t>biuro</a:t>
            </a:r>
            <a:r>
              <a:rPr lang="cs-CZ" dirty="0"/>
              <a:t>: Komenského </a:t>
            </a:r>
            <a:r>
              <a:rPr lang="cs-CZ" dirty="0" smtClean="0"/>
              <a:t>522, Kostelec nad Orlicí 517 41</a:t>
            </a:r>
          </a:p>
          <a:p>
            <a:pPr marL="0" indent="0">
              <a:buNone/>
            </a:pPr>
            <a:r>
              <a:rPr lang="en-US" dirty="0" err="1" smtClean="0"/>
              <a:t>Walne</a:t>
            </a:r>
            <a:r>
              <a:rPr lang="en-US" dirty="0" smtClean="0"/>
              <a:t> </a:t>
            </a:r>
            <a:r>
              <a:rPr lang="en-US" dirty="0" err="1" smtClean="0"/>
              <a:t>zgromadzenie</a:t>
            </a:r>
            <a:r>
              <a:rPr lang="en-US" dirty="0" smtClean="0"/>
              <a:t>: </a:t>
            </a:r>
            <a:r>
              <a:rPr lang="cs-CZ" dirty="0" smtClean="0"/>
              <a:t>Lucie </a:t>
            </a:r>
            <a:r>
              <a:rPr lang="cs-CZ" dirty="0" err="1" smtClean="0"/>
              <a:t>Vondrackova</a:t>
            </a:r>
            <a:r>
              <a:rPr lang="cs-CZ" dirty="0" smtClean="0"/>
              <a:t>, Nikola </a:t>
            </a:r>
            <a:r>
              <a:rPr lang="cs-CZ" dirty="0" err="1" smtClean="0"/>
              <a:t>Hejlkova</a:t>
            </a:r>
            <a:r>
              <a:rPr lang="cs-CZ" dirty="0" smtClean="0"/>
              <a:t>, Dominika </a:t>
            </a:r>
            <a:r>
              <a:rPr lang="cs-CZ" dirty="0" err="1" smtClean="0"/>
              <a:t>Vondrackova</a:t>
            </a:r>
            <a:r>
              <a:rPr lang="cs-CZ" dirty="0" smtClean="0"/>
              <a:t>, Pavel </a:t>
            </a:r>
            <a:r>
              <a:rPr lang="cs-CZ" dirty="0" err="1" smtClean="0"/>
              <a:t>Ziarkowski</a:t>
            </a:r>
            <a:r>
              <a:rPr lang="cs-CZ" dirty="0" smtClean="0"/>
              <a:t>, Piotr </a:t>
            </a:r>
            <a:r>
              <a:rPr lang="cs-CZ" dirty="0" err="1" smtClean="0"/>
              <a:t>Matolicz</a:t>
            </a:r>
            <a:r>
              <a:rPr lang="cs-CZ" dirty="0" smtClean="0"/>
              <a:t>, Tomas Chaloupka</a:t>
            </a:r>
          </a:p>
          <a:p>
            <a:pPr marL="0" indent="0">
              <a:buNone/>
            </a:pPr>
            <a:r>
              <a:rPr lang="en-US" dirty="0" err="1"/>
              <a:t>Osoba</a:t>
            </a:r>
            <a:r>
              <a:rPr lang="en-US" dirty="0"/>
              <a:t> </a:t>
            </a:r>
            <a:r>
              <a:rPr lang="en-US" dirty="0" err="1" smtClean="0"/>
              <a:t>ustawowa</a:t>
            </a:r>
            <a:r>
              <a:rPr lang="cs-CZ" dirty="0" smtClean="0"/>
              <a:t>: </a:t>
            </a:r>
            <a:r>
              <a:rPr lang="cs-CZ" dirty="0" smtClean="0"/>
              <a:t>Lucie </a:t>
            </a:r>
            <a:r>
              <a:rPr lang="cs-CZ" dirty="0" err="1" smtClean="0"/>
              <a:t>Vondrackova</a:t>
            </a:r>
            <a:r>
              <a:rPr lang="cs-CZ" dirty="0" smtClean="0"/>
              <a:t>, Tomas Chaloupka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Rada </a:t>
            </a:r>
            <a:r>
              <a:rPr lang="cs-CZ" dirty="0" err="1" smtClean="0"/>
              <a:t>nadzorcza</a:t>
            </a:r>
            <a:r>
              <a:rPr lang="cs-CZ" dirty="0" smtClean="0"/>
              <a:t>: </a:t>
            </a:r>
            <a:r>
              <a:rPr lang="cs-CZ" dirty="0" smtClean="0"/>
              <a:t>Pavel </a:t>
            </a:r>
            <a:r>
              <a:rPr lang="cs-CZ" dirty="0" err="1" smtClean="0"/>
              <a:t>Ziarkowski</a:t>
            </a:r>
            <a:r>
              <a:rPr lang="cs-CZ" dirty="0" smtClean="0"/>
              <a:t>, Piotr </a:t>
            </a:r>
            <a:r>
              <a:rPr lang="cs-CZ" dirty="0" err="1" smtClean="0"/>
              <a:t>Matolicz</a:t>
            </a:r>
            <a:endParaRPr lang="cs-CZ" dirty="0" smtClean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1183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krok</a:t>
            </a:r>
            <a:r>
              <a:rPr lang="cs-CZ" dirty="0" smtClean="0"/>
              <a:t> </a:t>
            </a:r>
            <a:r>
              <a:rPr lang="cs-CZ" dirty="0" smtClean="0"/>
              <a:t>2 – </a:t>
            </a:r>
            <a:r>
              <a:rPr lang="en-US" dirty="0" err="1" smtClean="0"/>
              <a:t>zarejestrowanie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5354" y="1848866"/>
            <a:ext cx="10131425" cy="4627418"/>
          </a:xfrm>
        </p:spPr>
        <p:txBody>
          <a:bodyPr/>
          <a:lstStyle/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r>
              <a:rPr lang="en-US" dirty="0" err="1" smtClean="0"/>
              <a:t>Potrzebujem</a:t>
            </a:r>
            <a:r>
              <a:rPr lang="en-US" dirty="0" err="1" smtClean="0"/>
              <a:t>y</a:t>
            </a:r>
            <a:r>
              <a:rPr lang="cs-CZ" dirty="0" smtClean="0"/>
              <a:t>: </a:t>
            </a:r>
            <a:endParaRPr lang="cs-CZ" dirty="0" smtClean="0"/>
          </a:p>
          <a:p>
            <a:pPr marL="342900" indent="-342900">
              <a:buFont typeface="+mj-lt"/>
              <a:buAutoNum type="arabicPeriod"/>
            </a:pPr>
            <a:r>
              <a:rPr lang="cs-CZ" dirty="0" err="1"/>
              <a:t>Rejestracja</a:t>
            </a:r>
            <a:r>
              <a:rPr lang="cs-CZ" dirty="0"/>
              <a:t> w </a:t>
            </a:r>
            <a:r>
              <a:rPr lang="cs-CZ" dirty="0" err="1"/>
              <a:t>rejestrze</a:t>
            </a:r>
            <a:r>
              <a:rPr lang="cs-CZ" dirty="0"/>
              <a:t> </a:t>
            </a:r>
            <a:r>
              <a:rPr lang="cs-CZ" dirty="0" err="1" smtClean="0"/>
              <a:t>handlowym</a:t>
            </a:r>
            <a:r>
              <a:rPr lang="en-US" dirty="0" smtClean="0"/>
              <a:t> </a:t>
            </a:r>
            <a:r>
              <a:rPr lang="cs-CZ" dirty="0" smtClean="0"/>
              <a:t>– </a:t>
            </a:r>
            <a:r>
              <a:rPr lang="en-US" dirty="0" smtClean="0"/>
              <a:t>w </a:t>
            </a:r>
            <a:r>
              <a:rPr lang="en-US" dirty="0" err="1" smtClean="0"/>
              <a:t>rejestrze</a:t>
            </a:r>
            <a:r>
              <a:rPr lang="en-US" dirty="0" smtClean="0"/>
              <a:t> </a:t>
            </a:r>
            <a:r>
              <a:rPr lang="en-US" dirty="0" err="1" smtClean="0"/>
              <a:t>handlowy</a:t>
            </a:r>
            <a:r>
              <a:rPr lang="en-US" dirty="0" err="1" smtClean="0"/>
              <a:t>m</a:t>
            </a:r>
            <a:r>
              <a:rPr lang="en-US" dirty="0" smtClean="0"/>
              <a:t> </a:t>
            </a:r>
            <a:r>
              <a:rPr lang="cs-CZ" dirty="0" smtClean="0"/>
              <a:t>Hradec Králové</a:t>
            </a:r>
            <a:r>
              <a:rPr lang="en-US" dirty="0"/>
              <a:t> (80 - </a:t>
            </a:r>
            <a:r>
              <a:rPr lang="en-US" dirty="0" err="1"/>
              <a:t>wolny</a:t>
            </a:r>
            <a:r>
              <a:rPr lang="en-US" dirty="0"/>
              <a:t> </a:t>
            </a:r>
            <a:r>
              <a:rPr lang="en-US" dirty="0" err="1"/>
              <a:t>handel</a:t>
            </a:r>
            <a:r>
              <a:rPr lang="en-US"/>
              <a:t>)</a:t>
            </a:r>
            <a:endParaRPr lang="cs-CZ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Konto</a:t>
            </a:r>
            <a:r>
              <a:rPr lang="en-US" dirty="0" smtClean="0"/>
              <a:t> </a:t>
            </a:r>
            <a:r>
              <a:rPr lang="en-US" dirty="0" err="1" smtClean="0"/>
              <a:t>bankowe</a:t>
            </a:r>
            <a:r>
              <a:rPr lang="en-US" dirty="0" smtClean="0"/>
              <a:t> </a:t>
            </a:r>
            <a:r>
              <a:rPr lang="cs-CZ" dirty="0" smtClean="0"/>
              <a:t>– </a:t>
            </a:r>
            <a:r>
              <a:rPr lang="en-US" dirty="0" smtClean="0"/>
              <a:t>w </a:t>
            </a:r>
            <a:r>
              <a:rPr lang="cs-CZ" dirty="0" smtClean="0"/>
              <a:t>KB </a:t>
            </a:r>
            <a:r>
              <a:rPr lang="cs-CZ" dirty="0" smtClean="0"/>
              <a:t>Kostelec nad Orlicí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Wyciag</a:t>
            </a:r>
            <a:r>
              <a:rPr lang="en-US" dirty="0" smtClean="0"/>
              <a:t> z </a:t>
            </a:r>
            <a:r>
              <a:rPr lang="en-US" dirty="0" err="1" smtClean="0"/>
              <a:t>rejestracji</a:t>
            </a:r>
            <a:r>
              <a:rPr lang="en-US" dirty="0" smtClean="0"/>
              <a:t> </a:t>
            </a:r>
            <a:r>
              <a:rPr lang="en-US" dirty="0" err="1" smtClean="0"/>
              <a:t>handlowej</a:t>
            </a:r>
            <a:r>
              <a:rPr lang="en-US" dirty="0" smtClean="0"/>
              <a:t> </a:t>
            </a:r>
            <a:r>
              <a:rPr lang="cs-CZ" dirty="0" smtClean="0"/>
              <a:t>– </a:t>
            </a:r>
            <a:r>
              <a:rPr lang="en-US" dirty="0" smtClean="0"/>
              <a:t>w </a:t>
            </a:r>
            <a:r>
              <a:rPr lang="en-US" dirty="0" err="1" smtClean="0"/>
              <a:t>rejestracji</a:t>
            </a:r>
            <a:r>
              <a:rPr lang="en-US" dirty="0" smtClean="0"/>
              <a:t> </a:t>
            </a:r>
            <a:r>
              <a:rPr lang="en-US" dirty="0" err="1" smtClean="0"/>
              <a:t>handlowej</a:t>
            </a:r>
            <a:r>
              <a:rPr lang="cs-CZ" dirty="0" smtClean="0"/>
              <a:t> </a:t>
            </a:r>
            <a:r>
              <a:rPr lang="cs-CZ" dirty="0" smtClean="0"/>
              <a:t>Kostelec nad Orlicí</a:t>
            </a:r>
          </a:p>
          <a:p>
            <a:pPr marL="342900" indent="-342900">
              <a:buFont typeface="+mj-lt"/>
              <a:buAutoNum type="arabicPeriod"/>
            </a:pPr>
            <a:r>
              <a:rPr lang="cs-CZ" dirty="0" err="1"/>
              <a:t>Zarejestrowane</a:t>
            </a:r>
            <a:r>
              <a:rPr lang="cs-CZ" dirty="0"/>
              <a:t> </a:t>
            </a:r>
            <a:r>
              <a:rPr lang="cs-CZ" dirty="0" err="1" smtClean="0"/>
              <a:t>biuro</a:t>
            </a:r>
            <a:r>
              <a:rPr lang="en-US" dirty="0"/>
              <a:t> </a:t>
            </a:r>
            <a:r>
              <a:rPr lang="cs-CZ" dirty="0" smtClean="0"/>
              <a:t>- </a:t>
            </a:r>
            <a:r>
              <a:rPr lang="cs-CZ" dirty="0"/>
              <a:t>Komenského 522, Kostelec nad Orlicí 517 41</a:t>
            </a:r>
          </a:p>
          <a:p>
            <a:pPr marL="342900" indent="-342900">
              <a:buFont typeface="+mj-lt"/>
              <a:buAutoNum type="arabicPeriod"/>
            </a:pPr>
            <a:endParaRPr lang="cs-CZ" dirty="0" smtClean="0"/>
          </a:p>
          <a:p>
            <a:pPr marL="342900" indent="-342900">
              <a:buFont typeface="+mj-lt"/>
              <a:buAutoNum type="arabicPeriod"/>
            </a:pPr>
            <a:endParaRPr lang="cs-CZ" dirty="0" smtClean="0"/>
          </a:p>
          <a:p>
            <a:pPr marL="342900" indent="-342900">
              <a:buFont typeface="+mj-lt"/>
              <a:buAutoNum type="arabicPeriod"/>
            </a:pPr>
            <a:endParaRPr lang="cs-CZ" dirty="0"/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2050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krok</a:t>
            </a:r>
            <a:r>
              <a:rPr lang="cs-CZ" dirty="0" smtClean="0"/>
              <a:t> </a:t>
            </a:r>
            <a:r>
              <a:rPr lang="cs-CZ" dirty="0" smtClean="0"/>
              <a:t>3 – </a:t>
            </a:r>
            <a:r>
              <a:rPr lang="cs-CZ" dirty="0" err="1" smtClean="0"/>
              <a:t>rejestr</a:t>
            </a:r>
            <a:r>
              <a:rPr lang="cs-CZ" dirty="0" smtClean="0"/>
              <a:t> </a:t>
            </a:r>
            <a:r>
              <a:rPr lang="cs-CZ" dirty="0" err="1"/>
              <a:t>społeczny</a:t>
            </a:r>
            <a:r>
              <a:rPr lang="cs-CZ" dirty="0"/>
              <a:t> i </a:t>
            </a:r>
            <a:r>
              <a:rPr lang="cs-CZ" dirty="0" err="1" smtClean="0"/>
              <a:t>zdrow</a:t>
            </a:r>
            <a:r>
              <a:rPr lang="en-US" dirty="0" err="1" smtClean="0"/>
              <a:t>otny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73506" y="726351"/>
            <a:ext cx="10131425" cy="3649133"/>
          </a:xfrm>
        </p:spPr>
        <p:txBody>
          <a:bodyPr/>
          <a:lstStyle/>
          <a:p>
            <a:r>
              <a:rPr lang="en-US" dirty="0" smtClean="0"/>
              <a:t>Do 8 </a:t>
            </a:r>
            <a:r>
              <a:rPr lang="en-US" dirty="0" err="1" smtClean="0"/>
              <a:t>dni</a:t>
            </a:r>
            <a:r>
              <a:rPr lang="en-US" dirty="0" smtClean="0"/>
              <a:t> </a:t>
            </a:r>
            <a:r>
              <a:rPr lang="en-US" dirty="0" err="1" smtClean="0"/>
              <a:t>kalendarzowych</a:t>
            </a:r>
            <a:r>
              <a:rPr lang="en-US" dirty="0" smtClean="0"/>
              <a:t> </a:t>
            </a:r>
            <a:r>
              <a:rPr lang="cs-CZ" dirty="0" smtClean="0"/>
              <a:t>– </a:t>
            </a:r>
            <a:r>
              <a:rPr lang="pl-PL" dirty="0" smtClean="0"/>
              <a:t>rejestracja </a:t>
            </a:r>
            <a:r>
              <a:rPr lang="pl-PL" dirty="0"/>
              <a:t>w administracji zabezpieczenia społecznego</a:t>
            </a:r>
            <a:endParaRPr lang="cs-CZ" dirty="0" smtClean="0"/>
          </a:p>
          <a:p>
            <a:r>
              <a:rPr lang="en-US" dirty="0" smtClean="0"/>
              <a:t>Do 8 </a:t>
            </a:r>
            <a:r>
              <a:rPr lang="en-US" dirty="0" err="1" smtClean="0"/>
              <a:t>dni</a:t>
            </a:r>
            <a:r>
              <a:rPr lang="en-US" dirty="0" smtClean="0"/>
              <a:t> </a:t>
            </a:r>
            <a:r>
              <a:rPr lang="en-US" dirty="0" err="1" smtClean="0"/>
              <a:t>kalendarzowych</a:t>
            </a:r>
            <a:r>
              <a:rPr lang="en-US" dirty="0" smtClean="0"/>
              <a:t> </a:t>
            </a:r>
            <a:r>
              <a:rPr lang="cs-CZ" dirty="0" smtClean="0"/>
              <a:t>–</a:t>
            </a:r>
            <a:r>
              <a:rPr lang="en-US" dirty="0" smtClean="0"/>
              <a:t> </a:t>
            </a:r>
            <a:r>
              <a:rPr lang="pl-PL" dirty="0"/>
              <a:t>rejestracja w zakładach ubezpieczeń </a:t>
            </a:r>
            <a:r>
              <a:rPr lang="pl-PL" dirty="0" smtClean="0"/>
              <a:t>zdrowotnych</a:t>
            </a:r>
            <a:endParaRPr lang="en-US" dirty="0" smtClean="0"/>
          </a:p>
          <a:p>
            <a:r>
              <a:rPr lang="en-US" dirty="0" smtClean="0"/>
              <a:t>Do 15 </a:t>
            </a:r>
            <a:r>
              <a:rPr lang="en-US" dirty="0" err="1" smtClean="0"/>
              <a:t>dni</a:t>
            </a:r>
            <a:r>
              <a:rPr lang="en-US" dirty="0" smtClean="0"/>
              <a:t> </a:t>
            </a:r>
            <a:r>
              <a:rPr lang="cs-CZ" dirty="0"/>
              <a:t>– </a:t>
            </a:r>
            <a:r>
              <a:rPr lang="cs-CZ" dirty="0" err="1"/>
              <a:t>rejestracja</a:t>
            </a:r>
            <a:r>
              <a:rPr lang="cs-CZ" dirty="0"/>
              <a:t> w </a:t>
            </a:r>
            <a:r>
              <a:rPr lang="cs-CZ" dirty="0" err="1"/>
              <a:t>urzędzie</a:t>
            </a:r>
            <a:r>
              <a:rPr lang="cs-CZ" dirty="0"/>
              <a:t> </a:t>
            </a:r>
            <a:r>
              <a:rPr lang="cs-CZ" dirty="0" err="1"/>
              <a:t>skarbowym</a:t>
            </a:r>
            <a:endParaRPr lang="cs-CZ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cs-CZ" altLang="cs-CZ" sz="1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cs-CZ" altLang="cs-CZ" sz="1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cs-CZ" altLang="cs-CZ" sz="19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cs-CZ" altLang="cs-CZ" sz="1000" b="0" i="0" u="none" strike="noStrike" cap="none" normalizeH="0" baseline="0" smtClean="0">
                <a:ln>
                  <a:noFill/>
                </a:ln>
                <a:solidFill>
                  <a:srgbClr val="3C40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Naučte se výslovnost</a:t>
            </a:r>
            <a:endParaRPr kumimoji="0" lang="cs-CZ" altLang="cs-CZ" sz="1000" b="0" i="0" u="none" strike="noStrike" cap="none" normalizeH="0" baseline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altLang="cs-CZ" sz="1000" b="0" i="0" u="none" strike="noStrike" cap="none" normalizeH="0" baseline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cs-CZ" sz="2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rejestracja w zakładach ubezpieczeń zdrowotnych</a:t>
            </a:r>
            <a:endParaRPr kumimoji="0" lang="pl-PL" altLang="cs-C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utoShape 5" descr="data:image/svg+xml;base64,PHN2ZyB4bWxucz0iaHR0cDovL3d3dy53My5vcmcvMjAwMC9zdmciIHhtbG5zOnhsaW5rPSJodHRwOi8vd3d3LnczLm9yZy8xOTk5L3hsaW5rIiB3aWR0aD0iMzIiIGhlaWdodD0iMzIiIHZpZXdCb3g9IjAgMCAzMiAzMiI+CiAgPGRlZnM+CiAgICA8cG9seWdvbiBpZD0ic21hbGwtdmlzZW1lLXYzLWEiIHBvaW50cz0iMCAwIDMyIDAgMzIgMzIgMCAzMiIvPgogIDwvZGVmcz4KICA8ZyBmaWxsPSJub25lIiBmaWxsLXJ1bGU9ImV2ZW5vZGQiPgogICAgPG1hc2sgaWQ9InNtYWxsLXZpc2VtZS12My1iIiBmaWxsPSIjZmZmIj4KICAgICAgPHVzZSB4bGluazpocmVmPSIjc21hbGwtdmlzZW1lLXYzLWEiLz4KICAgIDwvbWFzaz4KICAgIDx1c2UgZmlsbD0iIzQyODVGNCIgeGxpbms6aHJlZj0iI3NtYWxsLXZpc2VtZS12My1hIi8+CiAgICA8cGF0aCBmaWxsPSIjRDJFM0ZDIiBkPSJNMCwxNS4yMzk3OTYzIEMyLjU0Mzg1NzE0LDE4Ljg3MDUyMDMgNS42NTIsMjIuMDgyMTk0NiA5LjIwMjI4NTcxLDI0Ljc0NDg3NjkgQzEzLjIxMTU3MTQsMjcuNzUxNzA3NyAxOC43ODg0Mjg2LDI3Ljc1MTcwNzcgMjIuNzk3NzE0MywyNC43NDQ4NzY5IEMyNi4zNDgsMjIuMDgyMTk0NiAyOS40NTYxNDI5LDE4Ljg3MDUyMDMgMzIsMTUuMjM5Nzk2MyBMMzIsLTcgTDAsLTcgTDAsMTUuMjM5Nzk2MyBaIiBtYXNrPSJ1cmwoI3NtYWxsLXZpc2VtZS12My1iKSIvPgogICAgPHBhdGggZmlsbD0iIzQyODVGNCIgZmlsbC1vcGFjaXR5PSIuNiIgZD0iTTE2LDIxLjIzMDY0OTIgQzE2LjkyNjA5OTEsMjEuMjMwNjQ5MiAxNy43OTEyNDY3LDIxLjQ5NDMxNTcgMTguNTI3MjEzNSwyMS45NTE1MDE5IEMxOC44MTA0NDEsMjIuMTI3MzMwOSAxOS4xMzYyNzM4LDIxLjc4ODc0ODUgMTguOTQwMzc5OSwyMS41MTY0Njc0IEMxOC4yNzg1NTU2LDIwLjU5NzMyNjMgMTcuMjA4MTEzNiwyMCAxNiwyMCBDMTQuNzkxODg2NCwyMCAxMy43MjE0NDQ0LDIwLjU5NzMyNjMgMTMuMDU5NjIwMSwyMS41MTY0Njc0IEMxMi44NjM3MjYyLDIxLjc4ODc0ODUgMTMuMTg5NTU5LDIyLjEyNzMzMDkgMTMuNDcyNzg2NSwyMS45NTE1MDE5IEMxNC4yMDg3NTMzLDIxLjQ5NDMxNTcgMTUuMDczOTAwOSwyMS4yMzA2NDkyIDE2LDIxLjIzMDY0OTIiIG1hc2s9InVybCgjc21hbGwtdmlzZW1lLXYzLWIpIi8+CiAgICA8cGF0aCBzdHJva2U9IiM0Mjg1RjQiIHN0cm9rZS1saW5lY2FwPSJzcXVhcmUiIGQ9Ik0yNSwxMyBDMjMsMTUuMzMzMzMzMyAyMCwxNi41IDE2LDE2LjUgQzEyLDE2LjUgOSwxNS4zMzMzMzMzIDcsMTMgTDEzLDEwLjUgTDE5LDEwLjUgTDI1LDEzIFoiIG1hc2s9InVybCgjc21hbGwtdmlzZW1lLXYzLWIpIi8+CiAgICA8cG9seWdvbiBmaWxsPSIjNDI4NUY0IiBmaWxsLXJ1bGU9Im5vbnplcm8iIHBvaW50cz0iOCAxNCA3IDEzIDI1IDEzIDI0IDE0IiBtYXNrPSJ1cmwoI3NtYWxsLXZpc2VtZS12My1iKSIvPgogICAgPHBhdGggc3Ryb2tlPSIjNDI4NUY0IiBzdHJva2UtbGluZWNhcD0icm91bmQiIGQ9Ik0yMCwzIEwxNy43Njc4NzUsNS4yNTg5MjYyMiBDMTYuNzkxNSw2LjI0NzAyNDU5IDE1LjIwODUsNi4yNDcwMjQ1OSAxNC4yMzIxMjUsNS4yNTg5MjYyMiBMMTIsMyIgbWFzaz0idXJsKCNzbWFsbC12aXNlbWUtdjMtYikiLz4KICA8L2c+Cjwvc3ZnPgo="/>
          <p:cNvSpPr>
            <a:spLocks noChangeAspect="1" noChangeArrowheads="1"/>
          </p:cNvSpPr>
          <p:nvPr/>
        </p:nvSpPr>
        <p:spPr bwMode="auto">
          <a:xfrm>
            <a:off x="1270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270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be">
  <a:themeElements>
    <a:clrScheme name="Neb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Neb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eb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TM03457452[[fn=Nebe]]</Template>
  <TotalTime>77</TotalTime>
  <Words>219</Words>
  <Application>Microsoft Office PowerPoint</Application>
  <PresentationFormat>Širokoúhlá obrazovka</PresentationFormat>
  <Paragraphs>46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inherit</vt:lpstr>
      <vt:lpstr>Nebe</vt:lpstr>
      <vt:lpstr>       Speedy tattoos    Spolka z o.o</vt:lpstr>
      <vt:lpstr>Jak rozpoczac biznes w czechach</vt:lpstr>
      <vt:lpstr>Krok 1 – Ustanowienie</vt:lpstr>
      <vt:lpstr>krok 2 – zarejestrowanie</vt:lpstr>
      <vt:lpstr>krok 3 – rejestr społeczny i zdrowotny</vt:lpstr>
    </vt:vector>
  </TitlesOfParts>
  <Company>OATGM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Speedy tattoos s. r. o.</dc:title>
  <dc:creator>Tomáš Chaloupka</dc:creator>
  <cp:lastModifiedBy>student</cp:lastModifiedBy>
  <cp:revision>12</cp:revision>
  <dcterms:created xsi:type="dcterms:W3CDTF">2019-10-02T09:07:16Z</dcterms:created>
  <dcterms:modified xsi:type="dcterms:W3CDTF">2019-10-04T07:49:59Z</dcterms:modified>
</cp:coreProperties>
</file>