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Jak založit firmu </a:t>
            </a:r>
            <a:br>
              <a:rPr lang="cs-CZ" dirty="0" smtClean="0"/>
            </a:br>
            <a:r>
              <a:rPr lang="cs-CZ" dirty="0" smtClean="0"/>
              <a:t>v české republice?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63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smtClean="0"/>
              <a:t>Kroky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uzavření společenské smlouvy formou notářského zápisu,</a:t>
            </a:r>
          </a:p>
          <a:p>
            <a:r>
              <a:rPr lang="cs-CZ" dirty="0"/>
              <a:t>složení základního jmění společnosti, nebo jeho části,</a:t>
            </a:r>
          </a:p>
          <a:p>
            <a:r>
              <a:rPr lang="cs-CZ" dirty="0"/>
              <a:t>získání živnostenských oprávnění (živnostenských listů atp.),</a:t>
            </a:r>
          </a:p>
          <a:p>
            <a:r>
              <a:rPr lang="cs-CZ" dirty="0"/>
              <a:t>zápis společnosti do obchodního rejstříku,</a:t>
            </a:r>
          </a:p>
          <a:p>
            <a:r>
              <a:rPr lang="cs-CZ" dirty="0"/>
              <a:t>registrace společnosti u finančního úřadu.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68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Co musí obsahovat společenská smlouva?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</a:t>
            </a:r>
            <a:r>
              <a:rPr lang="cs-CZ" dirty="0" smtClean="0"/>
              <a:t>méno firmy a </a:t>
            </a:r>
            <a:r>
              <a:rPr lang="cs-CZ" dirty="0"/>
              <a:t>sídlo </a:t>
            </a:r>
            <a:r>
              <a:rPr lang="cs-CZ" dirty="0" smtClean="0"/>
              <a:t>společnosti</a:t>
            </a:r>
            <a:endParaRPr lang="cs-CZ" dirty="0"/>
          </a:p>
          <a:p>
            <a:r>
              <a:rPr lang="cs-CZ" dirty="0"/>
              <a:t>určení společníků uvedením firmy nebo názvu a sídla právnické osoby nebo jména a bydliště fyzické </a:t>
            </a:r>
            <a:r>
              <a:rPr lang="cs-CZ" dirty="0" smtClean="0"/>
              <a:t>osoby</a:t>
            </a:r>
            <a:endParaRPr lang="cs-CZ" dirty="0"/>
          </a:p>
          <a:p>
            <a:r>
              <a:rPr lang="cs-CZ" dirty="0"/>
              <a:t>předmět podnikání (činnosti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výši základního kapitálu a výši vkladu každého společníka včetně způsobu a lhůty splácení </a:t>
            </a:r>
            <a:r>
              <a:rPr lang="cs-CZ" dirty="0" smtClean="0"/>
              <a:t>vkladu</a:t>
            </a:r>
            <a:endParaRPr lang="cs-CZ" dirty="0"/>
          </a:p>
          <a:p>
            <a:r>
              <a:rPr lang="cs-CZ" dirty="0"/>
              <a:t>jména a bydliště prvních jednatelů společnosti a způsob, jakým jednají jménem společnosti,</a:t>
            </a:r>
          </a:p>
          <a:p>
            <a:r>
              <a:rPr lang="cs-CZ" dirty="0"/>
              <a:t>jména a bydliště členů první dozorčí rady, pokud se </a:t>
            </a:r>
            <a:r>
              <a:rPr lang="cs-CZ" dirty="0" smtClean="0"/>
              <a:t>zřizuje</a:t>
            </a:r>
            <a:endParaRPr lang="cs-CZ" dirty="0"/>
          </a:p>
          <a:p>
            <a:r>
              <a:rPr lang="cs-CZ" dirty="0"/>
              <a:t>určení správce </a:t>
            </a:r>
            <a:r>
              <a:rPr lang="cs-CZ" dirty="0" smtClean="0"/>
              <a:t>vkladu</a:t>
            </a:r>
            <a:endParaRPr lang="cs-CZ" dirty="0"/>
          </a:p>
          <a:p>
            <a:r>
              <a:rPr lang="cs-CZ" dirty="0"/>
              <a:t>jiné údaje, které vyžaduje obchodní </a:t>
            </a:r>
            <a:r>
              <a:rPr lang="cs-CZ" dirty="0" smtClean="0"/>
              <a:t>zákoník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21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 smtClean="0"/>
              <a:t>Registrace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 8 </a:t>
            </a:r>
            <a:r>
              <a:rPr lang="cs-CZ" dirty="0"/>
              <a:t>kalendářních dnů - registrace u společnosti </a:t>
            </a:r>
            <a:r>
              <a:rPr lang="cs-CZ" dirty="0" smtClean="0"/>
              <a:t>Správa zabezpečení </a:t>
            </a:r>
            <a:r>
              <a:rPr lang="cs-CZ" dirty="0"/>
              <a:t>(pokud má společnost </a:t>
            </a:r>
            <a:r>
              <a:rPr lang="cs-CZ" dirty="0" smtClean="0"/>
              <a:t>zaměstnance)</a:t>
            </a:r>
          </a:p>
          <a:p>
            <a:endParaRPr lang="cs-CZ" dirty="0" smtClean="0"/>
          </a:p>
          <a:p>
            <a:r>
              <a:rPr lang="cs-CZ" dirty="0" smtClean="0"/>
              <a:t>do 8 </a:t>
            </a:r>
            <a:r>
              <a:rPr lang="cs-CZ" dirty="0"/>
              <a:t>kalendářních dnů - registrace u zdravotních pojišťoven (pokud má společnost </a:t>
            </a:r>
            <a:r>
              <a:rPr lang="cs-CZ" dirty="0" smtClean="0"/>
              <a:t>zaměstnance)</a:t>
            </a:r>
          </a:p>
          <a:p>
            <a:endParaRPr lang="cs-CZ" dirty="0" smtClean="0"/>
          </a:p>
          <a:p>
            <a:r>
              <a:rPr lang="cs-CZ" dirty="0"/>
              <a:t>d</a:t>
            </a:r>
            <a:r>
              <a:rPr lang="cs-CZ" dirty="0" smtClean="0"/>
              <a:t>o 15 </a:t>
            </a:r>
            <a:r>
              <a:rPr lang="cs-CZ" dirty="0"/>
              <a:t>dní - registrace u finančního úřadu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30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ýdlo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</TotalTime>
  <Words>92</Words>
  <Application>Microsoft Office PowerPoint</Application>
  <PresentationFormat>Širokoúhlá obrazovka</PresentationFormat>
  <Paragraphs>22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Mýdlo</vt:lpstr>
      <vt:lpstr>Jak založit firmu  v české republice?</vt:lpstr>
      <vt:lpstr>Kroky</vt:lpstr>
      <vt:lpstr>Co musí obsahovat společenská smlouva?</vt:lpstr>
      <vt:lpstr>Registrace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založit firmu  v české republice?</dc:title>
  <dc:creator>Markéta Ochocová</dc:creator>
  <cp:lastModifiedBy>Markéta Ochocová</cp:lastModifiedBy>
  <cp:revision>2</cp:revision>
  <dcterms:created xsi:type="dcterms:W3CDTF">2019-10-04T08:16:31Z</dcterms:created>
  <dcterms:modified xsi:type="dcterms:W3CDTF">2019-10-04T08:32:52Z</dcterms:modified>
</cp:coreProperties>
</file>