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8F4F2CB-EF48-4863-9B02-18FAD7C24D7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75528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5528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55280" y="5078520"/>
            <a:ext cx="6048000" cy="48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hackernoon.com/merkle-tree-introduction-4c44250e2da7" TargetMode="Externa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31640" y="496800"/>
            <a:ext cx="5759280" cy="382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ブロックチェーン・アプリケーションの中の主要モジュール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Account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口座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取引ログ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Block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ブロック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Chain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チェーン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マイニング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Merkle Tree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マークルトリー）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Consensus algorithm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合意形成のアルゴリズム）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Peer to Peer   P2P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31640" y="496800"/>
            <a:ext cx="9288360" cy="60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Mining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マイニング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の構成要素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 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ハッシュ値）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・認証、指紋みたいなもの、データの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Merkle Tree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（マークル・ツリー）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・複数の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値の組み合わせ、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生成に寄与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・例図：　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https://hackernoon.com/merkle-tree-introduction-4c44250e2da7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pending_Transactions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（ペンディング・トランザクション）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・トランザクションログのプール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作成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ブロックの作成の例）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・元データ：前の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の文字列＋タイムスタンプ＋トランザクション＋ナンス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・ハッシュ値の計算：　元データから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値を取得　　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difficulty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を満たすか？）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calculateHash()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 SHA256(this.previousHash + this.timestamp +JSON.stringify(this.transactions) + this.nonce);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・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nonce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　ハッシュ値の先頭桁数がゼロであること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・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difficulty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　ハッシュ値の先頭桁数がゼロであること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672000" y="647640"/>
            <a:ext cx="2447280" cy="262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web_s.js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account_list.js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calc_balance.js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router.js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send_web_redis.js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904000" y="792000"/>
            <a:ext cx="1655280" cy="24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Queue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(Redis)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7991640" y="792000"/>
            <a:ext cx="1655280" cy="24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mining_s.js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Jikan.js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52360" y="863640"/>
            <a:ext cx="1655280" cy="24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クライアント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main.ejs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aj-list.js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as-list.js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3492360" y="647640"/>
            <a:ext cx="1871280" cy="266364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5759280" y="647640"/>
            <a:ext cx="1655640" cy="33843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7"/>
          <p:cNvSpPr/>
          <p:nvPr/>
        </p:nvSpPr>
        <p:spPr>
          <a:xfrm>
            <a:off x="7920000" y="647640"/>
            <a:ext cx="1655280" cy="266364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8"/>
          <p:cNvSpPr/>
          <p:nvPr/>
        </p:nvSpPr>
        <p:spPr>
          <a:xfrm>
            <a:off x="144360" y="755640"/>
            <a:ext cx="1655640" cy="255564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9"/>
          <p:cNvSpPr/>
          <p:nvPr/>
        </p:nvSpPr>
        <p:spPr>
          <a:xfrm>
            <a:off x="1584360" y="2303640"/>
            <a:ext cx="226836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0"/>
          <p:cNvSpPr/>
          <p:nvPr/>
        </p:nvSpPr>
        <p:spPr>
          <a:xfrm>
            <a:off x="1944720" y="2303640"/>
            <a:ext cx="1655280" cy="86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7600" bIns="45000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 (socket.io)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7272360" y="2232000"/>
            <a:ext cx="1655280" cy="9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Redis RPC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223920" y="5184720"/>
            <a:ext cx="2007720" cy="108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サポートプログラム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createAC.js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stop_mining.js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3"/>
          <p:cNvSpPr/>
          <p:nvPr/>
        </p:nvSpPr>
        <p:spPr>
          <a:xfrm>
            <a:off x="338040" y="216000"/>
            <a:ext cx="3492360" cy="108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今日のプログラムのアーキテクチャ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5037120" y="2558880"/>
            <a:ext cx="866520" cy="318960"/>
          </a:xfrm>
          <a:custGeom>
            <a:avLst/>
            <a:gdLst/>
            <a:ahLst/>
            <a:rect l="l" t="t" r="r" b="b"/>
            <a:pathLst>
              <a:path w="2462" h="893">
                <a:moveTo>
                  <a:pt x="2433" y="438"/>
                </a:moveTo>
                <a:cubicBezTo>
                  <a:pt x="2404" y="678"/>
                  <a:pt x="2170" y="878"/>
                  <a:pt x="1918" y="880"/>
                </a:cubicBezTo>
                <a:cubicBezTo>
                  <a:pt x="1425" y="883"/>
                  <a:pt x="930" y="888"/>
                  <a:pt x="436" y="891"/>
                </a:cubicBezTo>
                <a:cubicBezTo>
                  <a:pt x="185" y="893"/>
                  <a:pt x="0" y="695"/>
                  <a:pt x="29" y="456"/>
                </a:cubicBezTo>
                <a:cubicBezTo>
                  <a:pt x="59" y="216"/>
                  <a:pt x="293" y="15"/>
                  <a:pt x="545" y="12"/>
                </a:cubicBezTo>
                <a:cubicBezTo>
                  <a:pt x="1039" y="9"/>
                  <a:pt x="1533" y="6"/>
                  <a:pt x="2026" y="2"/>
                </a:cubicBezTo>
                <a:cubicBezTo>
                  <a:pt x="2278" y="0"/>
                  <a:pt x="2462" y="199"/>
                  <a:pt x="2433" y="438"/>
                </a:cubicBezTo>
                <a:close/>
                <a:moveTo>
                  <a:pt x="2379" y="876"/>
                </a:moveTo>
                <a:lnTo>
                  <a:pt x="2379" y="876"/>
                </a:lnTo>
                <a:close/>
                <a:moveTo>
                  <a:pt x="83" y="16"/>
                </a:moveTo>
                <a:lnTo>
                  <a:pt x="83" y="16"/>
                </a:lnTo>
                <a:close/>
              </a:path>
            </a:pathLst>
          </a:custGeom>
          <a:solidFill>
            <a:srgbClr val="3333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5"/>
          <p:cNvSpPr/>
          <p:nvPr/>
        </p:nvSpPr>
        <p:spPr>
          <a:xfrm>
            <a:off x="5064840" y="2558880"/>
            <a:ext cx="837000" cy="314280"/>
          </a:xfrm>
          <a:custGeom>
            <a:avLst/>
            <a:gdLst/>
            <a:ahLst/>
            <a:rect l="l" t="t" r="r" b="b"/>
            <a:pathLst>
              <a:path w="2379" h="882">
                <a:moveTo>
                  <a:pt x="2350" y="438"/>
                </a:moveTo>
                <a:cubicBezTo>
                  <a:pt x="2321" y="678"/>
                  <a:pt x="2087" y="879"/>
                  <a:pt x="1835" y="880"/>
                </a:cubicBezTo>
                <a:cubicBezTo>
                  <a:pt x="1584" y="882"/>
                  <a:pt x="1399" y="684"/>
                  <a:pt x="1427" y="445"/>
                </a:cubicBezTo>
                <a:cubicBezTo>
                  <a:pt x="1457" y="206"/>
                  <a:pt x="1692" y="4"/>
                  <a:pt x="1943" y="2"/>
                </a:cubicBezTo>
                <a:cubicBezTo>
                  <a:pt x="2195" y="0"/>
                  <a:pt x="2379" y="199"/>
                  <a:pt x="2350" y="438"/>
                </a:cubicBezTo>
                <a:close/>
                <a:moveTo>
                  <a:pt x="2296" y="876"/>
                </a:moveTo>
                <a:lnTo>
                  <a:pt x="2296" y="876"/>
                </a:lnTo>
                <a:close/>
                <a:moveTo>
                  <a:pt x="0" y="17"/>
                </a:moveTo>
                <a:lnTo>
                  <a:pt x="0" y="17"/>
                </a:lnTo>
                <a:close/>
              </a:path>
            </a:pathLst>
          </a:custGeom>
          <a:solidFill>
            <a:srgbClr val="8585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6"/>
          <p:cNvSpPr/>
          <p:nvPr/>
        </p:nvSpPr>
        <p:spPr>
          <a:xfrm>
            <a:off x="7196040" y="2487600"/>
            <a:ext cx="866520" cy="318600"/>
          </a:xfrm>
          <a:custGeom>
            <a:avLst/>
            <a:gdLst/>
            <a:ahLst/>
            <a:rect l="l" t="t" r="r" b="b"/>
            <a:pathLst>
              <a:path w="2462" h="893">
                <a:moveTo>
                  <a:pt x="2433" y="455"/>
                </a:moveTo>
                <a:cubicBezTo>
                  <a:pt x="2404" y="215"/>
                  <a:pt x="2170" y="14"/>
                  <a:pt x="1918" y="13"/>
                </a:cubicBezTo>
                <a:cubicBezTo>
                  <a:pt x="1425" y="9"/>
                  <a:pt x="930" y="6"/>
                  <a:pt x="436" y="2"/>
                </a:cubicBezTo>
                <a:cubicBezTo>
                  <a:pt x="185" y="0"/>
                  <a:pt x="0" y="198"/>
                  <a:pt x="29" y="437"/>
                </a:cubicBezTo>
                <a:cubicBezTo>
                  <a:pt x="59" y="678"/>
                  <a:pt x="294" y="879"/>
                  <a:pt x="545" y="880"/>
                </a:cubicBezTo>
                <a:cubicBezTo>
                  <a:pt x="1038" y="884"/>
                  <a:pt x="1533" y="887"/>
                  <a:pt x="2027" y="891"/>
                </a:cubicBezTo>
                <a:cubicBezTo>
                  <a:pt x="2278" y="893"/>
                  <a:pt x="2462" y="695"/>
                  <a:pt x="2433" y="455"/>
                </a:cubicBezTo>
                <a:close/>
                <a:moveTo>
                  <a:pt x="2379" y="16"/>
                </a:moveTo>
                <a:lnTo>
                  <a:pt x="2379" y="16"/>
                </a:lnTo>
                <a:close/>
                <a:moveTo>
                  <a:pt x="83" y="877"/>
                </a:moveTo>
                <a:lnTo>
                  <a:pt x="83" y="877"/>
                </a:lnTo>
                <a:close/>
              </a:path>
            </a:pathLst>
          </a:custGeom>
          <a:solidFill>
            <a:srgbClr val="3333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7"/>
          <p:cNvSpPr/>
          <p:nvPr/>
        </p:nvSpPr>
        <p:spPr>
          <a:xfrm>
            <a:off x="7225560" y="2490480"/>
            <a:ext cx="836640" cy="313560"/>
          </a:xfrm>
          <a:custGeom>
            <a:avLst/>
            <a:gdLst/>
            <a:ahLst/>
            <a:rect l="l" t="t" r="r" b="b"/>
            <a:pathLst>
              <a:path w="2379" h="882">
                <a:moveTo>
                  <a:pt x="2350" y="444"/>
                </a:moveTo>
                <a:cubicBezTo>
                  <a:pt x="2321" y="205"/>
                  <a:pt x="2087" y="4"/>
                  <a:pt x="1835" y="2"/>
                </a:cubicBezTo>
                <a:cubicBezTo>
                  <a:pt x="1584" y="0"/>
                  <a:pt x="1399" y="198"/>
                  <a:pt x="1427" y="437"/>
                </a:cubicBezTo>
                <a:cubicBezTo>
                  <a:pt x="1457" y="677"/>
                  <a:pt x="1692" y="878"/>
                  <a:pt x="1944" y="880"/>
                </a:cubicBezTo>
                <a:cubicBezTo>
                  <a:pt x="2195" y="882"/>
                  <a:pt x="2379" y="684"/>
                  <a:pt x="2350" y="444"/>
                </a:cubicBezTo>
                <a:close/>
                <a:moveTo>
                  <a:pt x="2296" y="5"/>
                </a:moveTo>
                <a:lnTo>
                  <a:pt x="2296" y="5"/>
                </a:lnTo>
                <a:close/>
                <a:moveTo>
                  <a:pt x="0" y="865"/>
                </a:moveTo>
                <a:lnTo>
                  <a:pt x="0" y="865"/>
                </a:lnTo>
                <a:close/>
              </a:path>
            </a:pathLst>
          </a:custGeom>
          <a:solidFill>
            <a:srgbClr val="8585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8"/>
          <p:cNvSpPr/>
          <p:nvPr/>
        </p:nvSpPr>
        <p:spPr>
          <a:xfrm>
            <a:off x="5111640" y="2232000"/>
            <a:ext cx="1655640" cy="9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Redis RPC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3492360" y="3419640"/>
            <a:ext cx="1871280" cy="6123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0"/>
          <p:cNvSpPr/>
          <p:nvPr/>
        </p:nvSpPr>
        <p:spPr>
          <a:xfrm>
            <a:off x="7883640" y="3419640"/>
            <a:ext cx="1871280" cy="6123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1"/>
          <p:cNvSpPr/>
          <p:nvPr/>
        </p:nvSpPr>
        <p:spPr>
          <a:xfrm>
            <a:off x="3635280" y="3564000"/>
            <a:ext cx="1655640" cy="9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400" bIns="45000"/>
          <a:p>
            <a:pPr>
              <a:lnSpc>
                <a:spcPct val="93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2"/>
          <p:cNvSpPr/>
          <p:nvPr/>
        </p:nvSpPr>
        <p:spPr>
          <a:xfrm>
            <a:off x="8099280" y="3564000"/>
            <a:ext cx="1655640" cy="9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400" bIns="45000"/>
          <a:p>
            <a:pPr>
              <a:lnSpc>
                <a:spcPct val="93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3"/>
          <p:cNvSpPr/>
          <p:nvPr/>
        </p:nvSpPr>
        <p:spPr>
          <a:xfrm>
            <a:off x="144360" y="3456000"/>
            <a:ext cx="1655640" cy="6123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4"/>
          <p:cNvSpPr/>
          <p:nvPr/>
        </p:nvSpPr>
        <p:spPr>
          <a:xfrm>
            <a:off x="287280" y="3564000"/>
            <a:ext cx="1655640" cy="9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400" bIns="45000"/>
          <a:p>
            <a:pPr>
              <a:lnSpc>
                <a:spcPct val="93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Chrome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5"/>
          <p:cNvSpPr/>
          <p:nvPr/>
        </p:nvSpPr>
        <p:spPr>
          <a:xfrm>
            <a:off x="144360" y="4176720"/>
            <a:ext cx="9646920" cy="6123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6"/>
          <p:cNvSpPr/>
          <p:nvPr/>
        </p:nvSpPr>
        <p:spPr>
          <a:xfrm>
            <a:off x="4140360" y="4356000"/>
            <a:ext cx="2194920" cy="9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400" bIns="45000"/>
          <a:p>
            <a:pPr>
              <a:lnSpc>
                <a:spcPct val="93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Lubuntu 16.4 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7"/>
          <p:cNvSpPr/>
          <p:nvPr/>
        </p:nvSpPr>
        <p:spPr>
          <a:xfrm>
            <a:off x="2828880" y="5191200"/>
            <a:ext cx="2355480" cy="157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ライブラリ管理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.git/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.gitignore  - git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で使用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package.json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-npm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で使用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Package-lock.json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8"/>
          <p:cNvSpPr/>
          <p:nvPr/>
        </p:nvSpPr>
        <p:spPr>
          <a:xfrm>
            <a:off x="5745240" y="5191200"/>
            <a:ext cx="2863440" cy="208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サブ・ディレクトリ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./master/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口座情報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./db/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ブロック・ファイル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./redis-log/   redis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./public/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./view/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./routes/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2018-08-12T23:53:31Z</dcterms:created>
  <dc:creator/>
  <dc:description/>
  <dc:language>ja-JP</dc:language>
  <cp:lastModifiedBy/>
  <dcterms:modified xsi:type="dcterms:W3CDTF">2018-08-29T17:39:08Z</dcterms:modified>
  <cp:revision>11</cp:revision>
  <dc:subject/>
  <dc:title/>
</cp:coreProperties>
</file>