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E82DBA-0C42-4048-A85A-0588646621F6}" v="205" dt="2022-03-05T20:26:15.6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76347-0C4B-44BB-8AA7-BC549CAEB65B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448A0-2550-443F-8C0F-8A508E402C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899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49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9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7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1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6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00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9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8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9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0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48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e ampoule qui explose">
            <a:extLst>
              <a:ext uri="{FF2B5EF4-FFF2-40B4-BE49-F238E27FC236}">
                <a16:creationId xmlns:a16="http://schemas.microsoft.com/office/drawing/2014/main" id="{5177E0E7-21FF-47A7-B525-2573865778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3"/>
            <a:ext cx="10667999" cy="5333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F0106A-5D4B-40AD-9A67-AF19242A0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67369"/>
            <a:ext cx="4572000" cy="789300"/>
          </a:xfrm>
        </p:spPr>
        <p:txBody>
          <a:bodyPr>
            <a:normAutofit/>
          </a:bodyPr>
          <a:lstStyle/>
          <a:p>
            <a:r>
              <a:rPr lang="fr-FR" sz="2800" dirty="0">
                <a:latin typeface="Agency FB" panose="020B0503020202020204" pitchFamily="34" charset="0"/>
              </a:rPr>
              <a:t>La maison à notre façon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884296E3-628C-469C-AFDF-1007F9352005}"/>
              </a:ext>
            </a:extLst>
          </p:cNvPr>
          <p:cNvSpPr txBox="1"/>
          <p:nvPr/>
        </p:nvSpPr>
        <p:spPr>
          <a:xfrm>
            <a:off x="1531505" y="1481827"/>
            <a:ext cx="499333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latin typeface="Algerian" panose="04020705040A02060702" pitchFamily="82" charset="0"/>
              </a:rPr>
              <a:t>Domotech</a:t>
            </a:r>
          </a:p>
          <a:p>
            <a:endParaRPr lang="fr-FR" sz="1200" dirty="0">
              <a:latin typeface="Amasis MT Pro Black" panose="02040A04050005020304" pitchFamily="18" charset="0"/>
            </a:endParaRPr>
          </a:p>
          <a:p>
            <a:endParaRPr lang="fr-FR" sz="1200" dirty="0">
              <a:latin typeface="Amasis MT Pro Black" panose="02040A04050005020304" pitchFamily="18" charset="0"/>
            </a:endParaRPr>
          </a:p>
          <a:p>
            <a:endParaRPr lang="fr-FR" sz="1200" dirty="0">
              <a:latin typeface="Amasis MT Pro Black" panose="02040A04050005020304" pitchFamily="18" charset="0"/>
            </a:endParaRPr>
          </a:p>
          <a:p>
            <a:endParaRPr lang="fr-FR" sz="1200" dirty="0">
              <a:latin typeface="Amasis MT Pro Black" panose="02040A04050005020304" pitchFamily="18" charset="0"/>
            </a:endParaRPr>
          </a:p>
          <a:p>
            <a:endParaRPr lang="fr-FR" sz="1200" dirty="0">
              <a:latin typeface="Amasis MT Pro Black" panose="02040A04050005020304" pitchFamily="18" charset="0"/>
            </a:endParaRPr>
          </a:p>
          <a:p>
            <a:endParaRPr lang="fr-FR" sz="1200" dirty="0">
              <a:latin typeface="Amasis MT Pro Black" panose="02040A04050005020304" pitchFamily="18" charset="0"/>
            </a:endParaRPr>
          </a:p>
          <a:p>
            <a:endParaRPr lang="fr-FR" sz="1200" dirty="0">
              <a:latin typeface="Amasis MT Pro Black" panose="02040A04050005020304" pitchFamily="18" charset="0"/>
            </a:endParaRPr>
          </a:p>
          <a:p>
            <a:endParaRPr lang="fr-FR" sz="1200" dirty="0">
              <a:latin typeface="Amasis MT Pro Black" panose="02040A04050005020304" pitchFamily="18" charset="0"/>
            </a:endParaRPr>
          </a:p>
          <a:p>
            <a:endParaRPr lang="fr-FR" sz="1200" dirty="0">
              <a:latin typeface="Amasis MT Pro Black" panose="02040A04050005020304" pitchFamily="18" charset="0"/>
            </a:endParaRPr>
          </a:p>
          <a:p>
            <a:r>
              <a:rPr lang="fr-FR" sz="1400" dirty="0"/>
              <a:t>Axel Delille</a:t>
            </a:r>
          </a:p>
          <a:p>
            <a:r>
              <a:rPr lang="fr-FR" sz="1400" dirty="0"/>
              <a:t>Athéna Trastour--Lozano</a:t>
            </a:r>
          </a:p>
          <a:p>
            <a:endParaRPr lang="fr-FR" sz="1200" dirty="0">
              <a:latin typeface="Amasis MT Pro Black" panose="02040A04050005020304" pitchFamily="18" charset="0"/>
            </a:endParaRPr>
          </a:p>
          <a:p>
            <a:endParaRPr lang="fr-FR" dirty="0">
              <a:latin typeface="Amasis MT Pro Black" panose="02040A040500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2D0DE81-9ECD-4715-B512-DE9035152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75" y="1979305"/>
            <a:ext cx="2466440" cy="308814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AA80D52-4ED6-4BA3-9B79-942174127A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18" t="16447" r="7978"/>
          <a:stretch/>
        </p:blipFill>
        <p:spPr>
          <a:xfrm>
            <a:off x="5331047" y="1982509"/>
            <a:ext cx="2978308" cy="308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04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09949130-F4C8-4E64-AD1A-B3611E435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Oval 11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B70C5E-6651-4188-89D8-7F5A63B56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fr-FR"/>
              <a:t>Sommaire</a:t>
            </a:r>
          </a:p>
        </p:txBody>
      </p:sp>
      <p:sp>
        <p:nvSpPr>
          <p:cNvPr id="26" name="Espace réservé du contenu 2">
            <a:extLst>
              <a:ext uri="{FF2B5EF4-FFF2-40B4-BE49-F238E27FC236}">
                <a16:creationId xmlns:a16="http://schemas.microsoft.com/office/drawing/2014/main" id="{99D078A3-BBF0-4511-BA10-07A902DF4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680" y="762000"/>
            <a:ext cx="3897332" cy="5334000"/>
          </a:xfrm>
        </p:spPr>
        <p:txBody>
          <a:bodyPr anchor="ctr">
            <a:norm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I/ Algorithme simplifié du projet</a:t>
            </a:r>
          </a:p>
          <a:p>
            <a:r>
              <a:rPr lang="fr-FR" dirty="0"/>
              <a:t>II/ Liaison radiofréquence (WIFI)</a:t>
            </a:r>
          </a:p>
          <a:p>
            <a:r>
              <a:rPr lang="fr-FR" dirty="0"/>
              <a:t>III/ Démonstration du projet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09596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FDE77F2-18D0-49FF-860C-62E2AC424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A9BBFF7-357A-4D37-B9B8-BF736636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80" y="1524000"/>
            <a:ext cx="4009639" cy="381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34CC568-1582-4560-AE1F-09935A2045EF}"/>
              </a:ext>
            </a:extLst>
          </p:cNvPr>
          <p:cNvSpPr txBox="1"/>
          <p:nvPr/>
        </p:nvSpPr>
        <p:spPr>
          <a:xfrm>
            <a:off x="7188680" y="762000"/>
            <a:ext cx="3897332" cy="381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 dirty="0"/>
              <a:t>La </a:t>
            </a:r>
            <a:r>
              <a:rPr lang="en-US"/>
              <a:t>domotique</a:t>
            </a:r>
            <a:r>
              <a:rPr lang="en-US" dirty="0"/>
              <a:t> </a:t>
            </a:r>
            <a:r>
              <a:rPr lang="en-US"/>
              <a:t>représente</a:t>
            </a:r>
            <a:r>
              <a:rPr lang="en-US" dirty="0"/>
              <a:t> </a:t>
            </a:r>
            <a:r>
              <a:rPr lang="en-US"/>
              <a:t>l’ensemble</a:t>
            </a:r>
            <a:r>
              <a:rPr lang="en-US" dirty="0"/>
              <a:t> des technologies </a:t>
            </a:r>
            <a:r>
              <a:rPr lang="en-US"/>
              <a:t>liées</a:t>
            </a:r>
            <a:r>
              <a:rPr lang="en-US" dirty="0"/>
              <a:t> à </a:t>
            </a:r>
            <a:r>
              <a:rPr lang="en-US"/>
              <a:t>l’habitat</a:t>
            </a:r>
            <a:r>
              <a:rPr lang="en-US" dirty="0"/>
              <a:t> </a:t>
            </a:r>
            <a:r>
              <a:rPr lang="en-US"/>
              <a:t>permettant</a:t>
            </a:r>
            <a:r>
              <a:rPr lang="en-US" dirty="0"/>
              <a:t> </a:t>
            </a:r>
            <a:r>
              <a:rPr lang="en-US"/>
              <a:t>d’en</a:t>
            </a:r>
            <a:r>
              <a:rPr lang="en-US" dirty="0"/>
              <a:t> </a:t>
            </a:r>
            <a:r>
              <a:rPr lang="en-US"/>
              <a:t>améliorer</a:t>
            </a:r>
            <a:r>
              <a:rPr lang="en-US" dirty="0"/>
              <a:t> le </a:t>
            </a:r>
            <a:r>
              <a:rPr lang="en-US"/>
              <a:t>confort</a:t>
            </a:r>
            <a:r>
              <a:rPr lang="en-US" dirty="0"/>
              <a:t>. Tout </a:t>
            </a:r>
            <a:r>
              <a:rPr lang="en-US"/>
              <a:t>en</a:t>
            </a:r>
            <a:r>
              <a:rPr lang="en-US" dirty="0"/>
              <a:t> </a:t>
            </a:r>
            <a:r>
              <a:rPr lang="en-US"/>
              <a:t>l’automatisant</a:t>
            </a:r>
            <a:r>
              <a:rPr lang="en-US" dirty="0"/>
              <a:t> et </a:t>
            </a:r>
            <a:r>
              <a:rPr lang="en-US"/>
              <a:t>en</a:t>
            </a:r>
            <a:r>
              <a:rPr lang="en-US" dirty="0"/>
              <a:t> </a:t>
            </a:r>
            <a:r>
              <a:rPr lang="en-US"/>
              <a:t>facilitant</a:t>
            </a:r>
            <a:r>
              <a:rPr lang="en-US" dirty="0"/>
              <a:t> les </a:t>
            </a:r>
            <a:r>
              <a:rPr lang="en-US"/>
              <a:t>économies</a:t>
            </a:r>
            <a:r>
              <a:rPr lang="en-US" dirty="0"/>
              <a:t> </a:t>
            </a:r>
            <a:r>
              <a:rPr lang="en-US"/>
              <a:t>d’énergie</a:t>
            </a:r>
            <a:r>
              <a:rPr lang="en-US" dirty="0"/>
              <a:t>.</a:t>
            </a:r>
          </a:p>
        </p:txBody>
      </p:sp>
      <p:pic>
        <p:nvPicPr>
          <p:cNvPr id="1036" name="Picture 12" descr="Confort - Icônes gens gratuites">
            <a:extLst>
              <a:ext uri="{FF2B5EF4-FFF2-40B4-BE49-F238E27FC236}">
                <a16:creationId xmlns:a16="http://schemas.microsoft.com/office/drawing/2014/main" id="{ED2990F6-E64A-491D-A785-6806D885A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18409" y="4818579"/>
            <a:ext cx="1030840" cy="103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omotique - Icônes la technologie gratuites">
            <a:extLst>
              <a:ext uri="{FF2B5EF4-FFF2-40B4-BE49-F238E27FC236}">
                <a16:creationId xmlns:a16="http://schemas.microsoft.com/office/drawing/2014/main" id="{61EF3E1B-F170-4CA9-9A35-DEB7CE32BA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50161" y="4818579"/>
            <a:ext cx="1030841" cy="103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DB7B8B8-7F58-48E4-98CE-7090F7476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662" y="4571999"/>
            <a:ext cx="1277419" cy="127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24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E930542-071A-4F4D-8294-E93A5F5D55E3}"/>
              </a:ext>
            </a:extLst>
          </p:cNvPr>
          <p:cNvSpPr/>
          <p:nvPr/>
        </p:nvSpPr>
        <p:spPr>
          <a:xfrm>
            <a:off x="0" y="0"/>
            <a:ext cx="12192000" cy="19876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054" name="Picture 6" descr="DEBO GAS2 MQ2: Cartes de développement - Capteur de gaz, gaz et fumée, MQ-2  chez reichelt elektronik">
            <a:extLst>
              <a:ext uri="{FF2B5EF4-FFF2-40B4-BE49-F238E27FC236}">
                <a16:creationId xmlns:a16="http://schemas.microsoft.com/office/drawing/2014/main" id="{F1E3A884-AA17-47C0-9E71-980C78075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931" y="2219804"/>
            <a:ext cx="1325558" cy="125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Keyes DHT22 Module capteur de température et d&amp;amp;#39;humidité | Fruugo FR">
            <a:extLst>
              <a:ext uri="{FF2B5EF4-FFF2-40B4-BE49-F238E27FC236}">
                <a16:creationId xmlns:a16="http://schemas.microsoft.com/office/drawing/2014/main" id="{40661270-7F74-45F8-92FF-5DC2A07C1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887" y="4430448"/>
            <a:ext cx="1506551" cy="150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hotorésistance LDR720 - Photorésistances | GO TRONIC">
            <a:extLst>
              <a:ext uri="{FF2B5EF4-FFF2-40B4-BE49-F238E27FC236}">
                <a16:creationId xmlns:a16="http://schemas.microsoft.com/office/drawing/2014/main" id="{762E5F46-5DE4-40D0-94D3-DD17A741C4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5" t="28496" r="16729" b="23298"/>
          <a:stretch/>
        </p:blipFill>
        <p:spPr bwMode="auto">
          <a:xfrm>
            <a:off x="1173741" y="4294301"/>
            <a:ext cx="2077078" cy="160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OL2820 servomoteur miniature à rotation continue pour arduino FS90R">
            <a:extLst>
              <a:ext uri="{FF2B5EF4-FFF2-40B4-BE49-F238E27FC236}">
                <a16:creationId xmlns:a16="http://schemas.microsoft.com/office/drawing/2014/main" id="{19D28797-1137-4804-A976-6A9F790A00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8" t="21829" r="27709" b="22468"/>
          <a:stretch/>
        </p:blipFill>
        <p:spPr bwMode="auto">
          <a:xfrm>
            <a:off x="4397293" y="4294301"/>
            <a:ext cx="1287741" cy="150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1989D80-B864-4F68-9918-D9BE9EC0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783" y="628368"/>
            <a:ext cx="9238434" cy="857559"/>
          </a:xfrm>
        </p:spPr>
        <p:txBody>
          <a:bodyPr/>
          <a:lstStyle/>
          <a:p>
            <a:pPr algn="ctr"/>
            <a:r>
              <a:rPr lang="fr-FR" dirty="0"/>
              <a:t>Les composants du projet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BE531C4-4F5E-4938-BF00-1293627CD21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422" t="24063" r="9826" b="26138"/>
          <a:stretch/>
        </p:blipFill>
        <p:spPr>
          <a:xfrm>
            <a:off x="1338763" y="2134000"/>
            <a:ext cx="2241411" cy="134887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011DEAB-4274-4C73-8495-01375FE64ADA}"/>
              </a:ext>
            </a:extLst>
          </p:cNvPr>
          <p:cNvSpPr txBox="1"/>
          <p:nvPr/>
        </p:nvSpPr>
        <p:spPr>
          <a:xfrm>
            <a:off x="1338763" y="3451015"/>
            <a:ext cx="2289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Microcontrôleur avec Wifi intégré, ESP32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46EE2B8-D980-4FFF-A462-7C57F0DE1FFC}"/>
              </a:ext>
            </a:extLst>
          </p:cNvPr>
          <p:cNvSpPr txBox="1"/>
          <p:nvPr/>
        </p:nvSpPr>
        <p:spPr>
          <a:xfrm>
            <a:off x="4502069" y="3360777"/>
            <a:ext cx="3010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Une LED pour symboliser le chauffage et une LED pour la lumière.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6A98EAC-589F-40B0-BD94-2EB30E396B92}"/>
              </a:ext>
            </a:extLst>
          </p:cNvPr>
          <p:cNvSpPr txBox="1"/>
          <p:nvPr/>
        </p:nvSpPr>
        <p:spPr>
          <a:xfrm>
            <a:off x="8434438" y="3470065"/>
            <a:ext cx="259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Capteur de gaz, MQ2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A69B8DC-2B0E-425D-8F0D-19E85C22A396}"/>
              </a:ext>
            </a:extLst>
          </p:cNvPr>
          <p:cNvSpPr txBox="1"/>
          <p:nvPr/>
        </p:nvSpPr>
        <p:spPr>
          <a:xfrm>
            <a:off x="114300" y="5786974"/>
            <a:ext cx="3754273" cy="946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Une photorésistance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qui joue le rôle de capteur de luminosité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E3A08B7-801A-493B-94DC-F752D389CA2B}"/>
              </a:ext>
            </a:extLst>
          </p:cNvPr>
          <p:cNvSpPr txBox="1"/>
          <p:nvPr/>
        </p:nvSpPr>
        <p:spPr>
          <a:xfrm>
            <a:off x="4114800" y="5896939"/>
            <a:ext cx="19812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Un servomoteur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95F655A-933D-4DD9-B6B3-33DF173B18D8}"/>
              </a:ext>
            </a:extLst>
          </p:cNvPr>
          <p:cNvSpPr txBox="1"/>
          <p:nvPr/>
        </p:nvSpPr>
        <p:spPr>
          <a:xfrm>
            <a:off x="6506968" y="5817921"/>
            <a:ext cx="2590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Capteur de température, 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DHT22</a:t>
            </a:r>
          </a:p>
        </p:txBody>
      </p:sp>
      <p:pic>
        <p:nvPicPr>
          <p:cNvPr id="2062" name="Picture 14" descr="GY-302 BH1750 Module d&amp;amp;#39;éclairage d&amp;amp;#39;intensité lumineuse Module d&amp;amp;#39;éclairage  d&amp;amp;#39;installation facile acheter à prix bas — livraison gratuite, avis réels  avec des photos — Joom">
            <a:extLst>
              <a:ext uri="{FF2B5EF4-FFF2-40B4-BE49-F238E27FC236}">
                <a16:creationId xmlns:a16="http://schemas.microsoft.com/office/drawing/2014/main" id="{A250FB1D-1F67-408E-AED5-3D0E730BCC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15414" r="9721" b="18473"/>
          <a:stretch/>
        </p:blipFill>
        <p:spPr bwMode="auto">
          <a:xfrm>
            <a:off x="9961942" y="4469296"/>
            <a:ext cx="1506550" cy="124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FEEECF55-394E-4F80-A864-DCE0E36AAB79}"/>
              </a:ext>
            </a:extLst>
          </p:cNvPr>
          <p:cNvSpPr txBox="1"/>
          <p:nvPr/>
        </p:nvSpPr>
        <p:spPr>
          <a:xfrm>
            <a:off x="9419816" y="5671171"/>
            <a:ext cx="2590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Second capteur de luminosité, 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BH1750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598FF545-7427-46A6-A0AB-E9FECF0EFF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4326" y="2229597"/>
            <a:ext cx="1303347" cy="118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57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5313E7-E81A-49FF-A7A5-56CC8DA83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9" y="1406387"/>
            <a:ext cx="3936275" cy="22313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Algorithme simplifié du </a:t>
            </a:r>
            <a:r>
              <a:rPr lang="fr-FR" dirty="0"/>
              <a:t>projet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4F4927-E645-48C1-B709-AC214B1B7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00E7244-6E11-4355-A92E-00FC5DC5A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15483" y="809624"/>
            <a:ext cx="5506641" cy="528637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506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65911B-1E2F-489E-97EF-A15A9299E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2119D4F1-CE65-4D74-A168-F27C15F1B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Lignes et points connectés sur cadre fil">
            <a:extLst>
              <a:ext uri="{FF2B5EF4-FFF2-40B4-BE49-F238E27FC236}">
                <a16:creationId xmlns:a16="http://schemas.microsoft.com/office/drawing/2014/main" id="{59E1D066-B6EA-469C-9FD7-723F3BDCB2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1661" r="19005" b="-1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55E55A-0C48-49E3-A08B-A0D790FA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025718"/>
            <a:ext cx="4057650" cy="4770783"/>
          </a:xfrm>
        </p:spPr>
        <p:txBody>
          <a:bodyPr anchor="ctr">
            <a:normAutofit/>
          </a:bodyPr>
          <a:lstStyle/>
          <a:p>
            <a:pPr algn="ctr"/>
            <a:r>
              <a:rPr lang="fr-FR">
                <a:solidFill>
                  <a:srgbClr val="FFFFFF"/>
                </a:solidFill>
              </a:rPr>
              <a:t>Liaison radiofréquence (Wifi)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B93F8BD7-84EB-4806-B243-73F2C09FE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9972" y="762000"/>
            <a:ext cx="3825025" cy="5334000"/>
          </a:xfrm>
        </p:spPr>
        <p:txBody>
          <a:bodyPr anchor="ctr">
            <a:normAutofit/>
          </a:bodyPr>
          <a:lstStyle/>
          <a:p>
            <a:r>
              <a:rPr lang="fr-FR" dirty="0"/>
              <a:t>Le point d’accès réseau du projet :</a:t>
            </a:r>
          </a:p>
          <a:p>
            <a:pPr lvl="1"/>
            <a:r>
              <a:rPr lang="fr-FR" dirty="0"/>
              <a:t>Nom de réseau : Redmi Note 10 Pro</a:t>
            </a:r>
          </a:p>
          <a:p>
            <a:pPr lvl="1"/>
            <a:r>
              <a:rPr lang="fr-FR" dirty="0"/>
              <a:t>Mot de passe : Domotech</a:t>
            </a:r>
          </a:p>
          <a:p>
            <a:r>
              <a:rPr lang="fr-FR" dirty="0"/>
              <a:t>URL du site du projet : 192.168.179.123</a:t>
            </a:r>
          </a:p>
        </p:txBody>
      </p:sp>
    </p:spTree>
    <p:extLst>
      <p:ext uri="{BB962C8B-B14F-4D97-AF65-F5344CB8AC3E}">
        <p14:creationId xmlns:p14="http://schemas.microsoft.com/office/powerpoint/2010/main" val="4108447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A5F6DAB-03BF-4557-B78A-2B71C16E1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3"/>
            <a:ext cx="10667999" cy="5333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32AD66-C7E5-4D2C-B82E-6B7C6A983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24000"/>
            <a:ext cx="4572000" cy="25813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Conclusion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8778E66-CFD6-4097-9F36-86A10166835F}"/>
              </a:ext>
            </a:extLst>
          </p:cNvPr>
          <p:cNvSpPr txBox="1"/>
          <p:nvPr/>
        </p:nvSpPr>
        <p:spPr>
          <a:xfrm>
            <a:off x="1519396" y="4852978"/>
            <a:ext cx="35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Merci pour votre attention.</a:t>
            </a:r>
          </a:p>
        </p:txBody>
      </p: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CEFC2567-44E6-42E5-BB7A-7624CAACAB84}"/>
              </a:ext>
            </a:extLst>
          </p:cNvPr>
          <p:cNvGrpSpPr/>
          <p:nvPr/>
        </p:nvGrpSpPr>
        <p:grpSpPr>
          <a:xfrm>
            <a:off x="5144568" y="1142999"/>
            <a:ext cx="5228157" cy="4467227"/>
            <a:chOff x="4834648" y="937923"/>
            <a:chExt cx="6108969" cy="518368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E1E7D48-2828-47D0-872E-BCD8EBED4A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34648" y="937923"/>
              <a:ext cx="6108969" cy="4598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1CC8AA69-355E-40A0-9C2C-8CDA3C74AD6F}"/>
                </a:ext>
              </a:extLst>
            </p:cNvPr>
            <p:cNvCxnSpPr/>
            <p:nvPr/>
          </p:nvCxnSpPr>
          <p:spPr>
            <a:xfrm>
              <a:off x="5178425" y="2854325"/>
              <a:ext cx="1206500" cy="26352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18942876-9B7C-4523-9CF7-F2464ED3E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8425" y="2854325"/>
              <a:ext cx="1206500" cy="26352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60D6FCFD-5E85-4E7C-9067-F47E5605EB08}"/>
                </a:ext>
              </a:extLst>
            </p:cNvPr>
            <p:cNvCxnSpPr/>
            <p:nvPr/>
          </p:nvCxnSpPr>
          <p:spPr>
            <a:xfrm>
              <a:off x="5178425" y="3117850"/>
              <a:ext cx="1206500" cy="26352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2ADF6BEB-F465-4702-A608-07AE565AE6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8425" y="3130550"/>
              <a:ext cx="1206500" cy="25082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3EA85CBF-E3E1-44C4-BA38-7D12ED1C2E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8425" y="4197350"/>
              <a:ext cx="1206500" cy="49198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396F2A67-363D-4C85-A57F-DEB065A32C49}"/>
                </a:ext>
              </a:extLst>
            </p:cNvPr>
            <p:cNvCxnSpPr>
              <a:cxnSpLocks/>
            </p:cNvCxnSpPr>
            <p:nvPr/>
          </p:nvCxnSpPr>
          <p:spPr>
            <a:xfrm>
              <a:off x="5178425" y="4197350"/>
              <a:ext cx="1206500" cy="49198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71FE6084-3F70-4390-BE13-3AD5BAC54BD2}"/>
                </a:ext>
              </a:extLst>
            </p:cNvPr>
            <p:cNvSpPr txBox="1"/>
            <p:nvPr/>
          </p:nvSpPr>
          <p:spPr>
            <a:xfrm>
              <a:off x="5178425" y="5536829"/>
              <a:ext cx="55657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+ Ajout du contrôle total du thermostat et des actions de la maison via le site internet du projet.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2895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C34B6"/>
      </a:accent1>
      <a:accent2>
        <a:srgbClr val="AA22CA"/>
      </a:accent2>
      <a:accent3>
        <a:srgbClr val="7634DC"/>
      </a:accent3>
      <a:accent4>
        <a:srgbClr val="373ACF"/>
      </a:accent4>
      <a:accent5>
        <a:srgbClr val="347EDC"/>
      </a:accent5>
      <a:accent6>
        <a:srgbClr val="22B2CA"/>
      </a:accent6>
      <a:hlink>
        <a:srgbClr val="3F62BF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BC1444C3903B40AEE050BD15B05899" ma:contentTypeVersion="4" ma:contentTypeDescription="Crée un document." ma:contentTypeScope="" ma:versionID="4f99df22c0edef5b39b1814d2495f1f7">
  <xsd:schema xmlns:xsd="http://www.w3.org/2001/XMLSchema" xmlns:xs="http://www.w3.org/2001/XMLSchema" xmlns:p="http://schemas.microsoft.com/office/2006/metadata/properties" xmlns:ns3="27b1b7b1-91e2-4143-8608-e99651b31e6b" targetNamespace="http://schemas.microsoft.com/office/2006/metadata/properties" ma:root="true" ma:fieldsID="2d2593a1aed2e6585e7fb3a4abf39e63" ns3:_="">
    <xsd:import namespace="27b1b7b1-91e2-4143-8608-e99651b31e6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b1b7b1-91e2-4143-8608-e99651b31e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669E98-F7E4-4151-B03A-A8CC847ED8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b1b7b1-91e2-4143-8608-e99651b31e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523AE3-7CE0-4043-8990-26D29AF394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A819FC-BDCF-4A94-915E-7DF6CA7A9E2A}">
  <ds:schemaRefs>
    <ds:schemaRef ds:uri="27b1b7b1-91e2-4143-8608-e99651b31e6b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172</Words>
  <Application>Microsoft Office PowerPoint</Application>
  <PresentationFormat>Grand écran</PresentationFormat>
  <Paragraphs>41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5" baseType="lpstr">
      <vt:lpstr>Agency FB</vt:lpstr>
      <vt:lpstr>Algerian</vt:lpstr>
      <vt:lpstr>Amasis MT Pro Black</vt:lpstr>
      <vt:lpstr>Arial</vt:lpstr>
      <vt:lpstr>Calibri</vt:lpstr>
      <vt:lpstr>Trade Gothic Next Cond</vt:lpstr>
      <vt:lpstr>Trade Gothic Next Light</vt:lpstr>
      <vt:lpstr>PortalVTI</vt:lpstr>
      <vt:lpstr>Présentation PowerPoint</vt:lpstr>
      <vt:lpstr>Sommaire</vt:lpstr>
      <vt:lpstr>Introduction</vt:lpstr>
      <vt:lpstr>Les composants du projet</vt:lpstr>
      <vt:lpstr>Algorithme simplifié du projet</vt:lpstr>
      <vt:lpstr>Liaison radiofréquence (Wifi)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Delille</dc:creator>
  <cp:lastModifiedBy>Axel Delille</cp:lastModifiedBy>
  <cp:revision>4</cp:revision>
  <dcterms:created xsi:type="dcterms:W3CDTF">2022-03-05T18:40:09Z</dcterms:created>
  <dcterms:modified xsi:type="dcterms:W3CDTF">2022-03-09T14:35:26Z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0x01010026BC1444C3903B40AEE050BD15B05899</vt:lpwstr>
  </property>
</Properties>
</file>