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8"/>
  </p:notesMasterIdLst>
  <p:handoutMasterIdLst>
    <p:handoutMasterId r:id="rId9"/>
  </p:handoutMasterIdLst>
  <p:sldIdLst>
    <p:sldId id="256" r:id="rId5"/>
    <p:sldId id="270" r:id="rId6"/>
    <p:sldId id="267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48C61-36D6-4B73-9AF4-D31B74104F82}" type="doc">
      <dgm:prSet loTypeId="urn:microsoft.com/office/officeart/2018/5/layout/IconCircleLabelList" loCatId="other" qsTypeId="urn:microsoft.com/office/officeart/2005/8/quickstyle/simple4" qsCatId="simple" csTypeId="urn:microsoft.com/office/officeart/2005/8/colors/accent0_3" csCatId="mainScheme" phldr="1"/>
      <dgm:spPr/>
    </dgm:pt>
    <dgm:pt modelId="{AF583F91-332F-4E72-A1E0-987BFD089F88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sz="2000" noProof="0" dirty="0" err="1" smtClean="0">
              <a:solidFill>
                <a:schemeClr val="accent1"/>
              </a:solidFill>
            </a:rPr>
            <a:t>Chatgpt</a:t>
          </a:r>
          <a:endParaRPr lang="ru-RU" sz="2000" noProof="0" dirty="0">
            <a:solidFill>
              <a:schemeClr val="accent1"/>
            </a:solidFill>
          </a:endParaRPr>
        </a:p>
      </dgm:t>
    </dgm:pt>
    <dgm:pt modelId="{64596A89-BBA0-45D0-8E22-7BBC2F943B47}" type="parTrans" cxnId="{A68E0B67-A0CF-423E-9B01-65F9A6E5BDCF}">
      <dgm:prSet/>
      <dgm:spPr/>
      <dgm:t>
        <a:bodyPr rtlCol="0"/>
        <a:lstStyle/>
        <a:p>
          <a:pPr rtl="0"/>
          <a:endParaRPr lang="ru-RU" noProof="0" dirty="0"/>
        </a:p>
      </dgm:t>
    </dgm:pt>
    <dgm:pt modelId="{705CEAA8-675D-47C0-8F48-2F40A711E383}" type="sibTrans" cxnId="{A68E0B67-A0CF-423E-9B01-65F9A6E5BDCF}">
      <dgm:prSet/>
      <dgm:spPr/>
      <dgm:t>
        <a:bodyPr rtlCol="0"/>
        <a:lstStyle/>
        <a:p>
          <a:pPr rtl="0"/>
          <a:endParaRPr lang="ru-RU" noProof="0" dirty="0"/>
        </a:p>
      </dgm:t>
    </dgm:pt>
    <dgm:pt modelId="{520A53C9-ECE9-46F5-88D2-D48EC507F57E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sz="2000" noProof="0" dirty="0" smtClean="0">
              <a:solidFill>
                <a:schemeClr val="accent1"/>
              </a:solidFill>
            </a:rPr>
            <a:t>Password</a:t>
          </a:r>
          <a:br>
            <a:rPr lang="en-US" sz="2000" noProof="0" dirty="0" smtClean="0">
              <a:solidFill>
                <a:schemeClr val="accent1"/>
              </a:solidFill>
            </a:rPr>
          </a:br>
          <a:r>
            <a:rPr lang="en-US" sz="2000" noProof="0" dirty="0" smtClean="0">
              <a:solidFill>
                <a:schemeClr val="accent1"/>
              </a:solidFill>
            </a:rPr>
            <a:t>generator</a:t>
          </a:r>
          <a:endParaRPr lang="ru-RU" sz="2000" noProof="0" dirty="0">
            <a:solidFill>
              <a:schemeClr val="accent1"/>
            </a:solidFill>
          </a:endParaRPr>
        </a:p>
      </dgm:t>
    </dgm:pt>
    <dgm:pt modelId="{071F71CB-2E91-4706-8580-7A9507D3498C}" type="parTrans" cxnId="{06F43257-D3EF-4021-8B4C-8FF549290723}">
      <dgm:prSet/>
      <dgm:spPr/>
      <dgm:t>
        <a:bodyPr rtlCol="0"/>
        <a:lstStyle/>
        <a:p>
          <a:pPr rtl="0"/>
          <a:endParaRPr lang="ru-RU" noProof="0" dirty="0"/>
        </a:p>
      </dgm:t>
    </dgm:pt>
    <dgm:pt modelId="{2B883F14-5874-45D7-94D5-8F5162A57A1C}" type="sibTrans" cxnId="{06F43257-D3EF-4021-8B4C-8FF549290723}">
      <dgm:prSet/>
      <dgm:spPr/>
      <dgm:t>
        <a:bodyPr rtlCol="0"/>
        <a:lstStyle/>
        <a:p>
          <a:pPr rtl="0"/>
          <a:endParaRPr lang="ru-RU" noProof="0" dirty="0"/>
        </a:p>
      </dgm:t>
    </dgm:pt>
    <dgm:pt modelId="{BBF80FC7-D448-4483-A6C9-4EAE4BE5CAF2}" type="pres">
      <dgm:prSet presAssocID="{23048C61-36D6-4B73-9AF4-D31B74104F82}" presName="root" presStyleCnt="0">
        <dgm:presLayoutVars>
          <dgm:dir/>
          <dgm:resizeHandles val="exact"/>
        </dgm:presLayoutVars>
      </dgm:prSet>
      <dgm:spPr/>
    </dgm:pt>
    <dgm:pt modelId="{1CB2887D-20AE-4102-930D-CD170E422C5F}" type="pres">
      <dgm:prSet presAssocID="{AF583F91-332F-4E72-A1E0-987BFD089F88}" presName="compNode" presStyleCnt="0"/>
      <dgm:spPr/>
    </dgm:pt>
    <dgm:pt modelId="{B99A65BE-757B-4D84-B5FE-48104FC06414}" type="pres">
      <dgm:prSet presAssocID="{AF583F91-332F-4E72-A1E0-987BFD089F88}" presName="iconBgRect" presStyleLbl="bgShp" presStyleIdx="0" presStyleCnt="2"/>
      <dgm:spPr>
        <a:noFill/>
      </dgm:spPr>
    </dgm:pt>
    <dgm:pt modelId="{7EEB8DAD-99AC-4FE8-BD91-AB3BBD920121}" type="pres">
      <dgm:prSet presAssocID="{AF583F91-332F-4E72-A1E0-987BFD089F88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/>
    </dgm:pt>
    <dgm:pt modelId="{86FC1905-CC68-4E87-A989-7A09ED799ACD}" type="pres">
      <dgm:prSet presAssocID="{AF583F91-332F-4E72-A1E0-987BFD089F88}" presName="spaceRect" presStyleCnt="0"/>
      <dgm:spPr/>
    </dgm:pt>
    <dgm:pt modelId="{A2D6B74B-D7F6-461D-9A3E-29AE873A88E7}" type="pres">
      <dgm:prSet presAssocID="{AF583F91-332F-4E72-A1E0-987BFD089F88}" presName="textRect" presStyleLbl="revTx" presStyleIdx="0" presStyleCnt="2" custLinFactNeighborY="-71795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C3C50DCF-AD83-48B8-84E3-B3AFA60C3F8D}" type="pres">
      <dgm:prSet presAssocID="{705CEAA8-675D-47C0-8F48-2F40A711E383}" presName="sibTrans" presStyleCnt="0"/>
      <dgm:spPr/>
    </dgm:pt>
    <dgm:pt modelId="{DDDA15A8-587D-4B5D-A7BE-FB262C0CAF4E}" type="pres">
      <dgm:prSet presAssocID="{520A53C9-ECE9-46F5-88D2-D48EC507F57E}" presName="compNode" presStyleCnt="0"/>
      <dgm:spPr/>
    </dgm:pt>
    <dgm:pt modelId="{ADBD35B6-559C-4E4F-9574-4BA9274B6091}" type="pres">
      <dgm:prSet presAssocID="{520A53C9-ECE9-46F5-88D2-D48EC507F57E}" presName="iconBgRect" presStyleLbl="bgShp" presStyleIdx="1" presStyleCnt="2" custLinFactNeighborX="-19312"/>
      <dgm:spPr>
        <a:noFill/>
      </dgm:spPr>
    </dgm:pt>
    <dgm:pt modelId="{B868A014-8E16-413C-B8AE-3003DEB6A9F2}" type="pres">
      <dgm:prSet presAssocID="{520A53C9-ECE9-46F5-88D2-D48EC507F57E}" presName="iconRect" presStyleLbl="node1" presStyleIdx="1" presStyleCnt="2" custLinFactNeighborX="-33649"/>
      <dgm:spPr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/>
    </dgm:pt>
    <dgm:pt modelId="{E48EBF2C-CCD0-4E01-9A73-A0DE921C18F0}" type="pres">
      <dgm:prSet presAssocID="{520A53C9-ECE9-46F5-88D2-D48EC507F57E}" presName="spaceRect" presStyleCnt="0"/>
      <dgm:spPr/>
    </dgm:pt>
    <dgm:pt modelId="{0DCE97C5-E889-40B4-8BE0-94BAA197A527}" type="pres">
      <dgm:prSet presAssocID="{520A53C9-ECE9-46F5-88D2-D48EC507F57E}" presName="textRect" presStyleLbl="revTx" presStyleIdx="1" presStyleCnt="2" custLinFactNeighborX="-11776" custLinFactNeighborY="-71795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95718B-F7A3-4800-BE50-579D98FB2CD8}" type="presOf" srcId="{AF583F91-332F-4E72-A1E0-987BFD089F88}" destId="{A2D6B74B-D7F6-461D-9A3E-29AE873A88E7}" srcOrd="0" destOrd="0" presId="urn:microsoft.com/office/officeart/2018/5/layout/IconCircleLabelList"/>
    <dgm:cxn modelId="{A68E0B67-A0CF-423E-9B01-65F9A6E5BDCF}" srcId="{23048C61-36D6-4B73-9AF4-D31B74104F82}" destId="{AF583F91-332F-4E72-A1E0-987BFD089F88}" srcOrd="0" destOrd="0" parTransId="{64596A89-BBA0-45D0-8E22-7BBC2F943B47}" sibTransId="{705CEAA8-675D-47C0-8F48-2F40A711E383}"/>
    <dgm:cxn modelId="{06F43257-D3EF-4021-8B4C-8FF549290723}" srcId="{23048C61-36D6-4B73-9AF4-D31B74104F82}" destId="{520A53C9-ECE9-46F5-88D2-D48EC507F57E}" srcOrd="1" destOrd="0" parTransId="{071F71CB-2E91-4706-8580-7A9507D3498C}" sibTransId="{2B883F14-5874-45D7-94D5-8F5162A57A1C}"/>
    <dgm:cxn modelId="{05B12F0F-6F0A-49C6-AC8A-4567B312BFC0}" type="presOf" srcId="{23048C61-36D6-4B73-9AF4-D31B74104F82}" destId="{BBF80FC7-D448-4483-A6C9-4EAE4BE5CAF2}" srcOrd="0" destOrd="0" presId="urn:microsoft.com/office/officeart/2018/5/layout/IconCircleLabelList"/>
    <dgm:cxn modelId="{B08A5928-0428-4FCE-A1D0-9A9FF09077A8}" type="presOf" srcId="{520A53C9-ECE9-46F5-88D2-D48EC507F57E}" destId="{0DCE97C5-E889-40B4-8BE0-94BAA197A527}" srcOrd="0" destOrd="0" presId="urn:microsoft.com/office/officeart/2018/5/layout/IconCircleLabelList"/>
    <dgm:cxn modelId="{9177DF96-F800-4444-A506-0900FCD8B68A}" type="presParOf" srcId="{BBF80FC7-D448-4483-A6C9-4EAE4BE5CAF2}" destId="{1CB2887D-20AE-4102-930D-CD170E422C5F}" srcOrd="0" destOrd="0" presId="urn:microsoft.com/office/officeart/2018/5/layout/IconCircleLabelList"/>
    <dgm:cxn modelId="{7A6B77C7-D16E-4505-95AD-F6F798DC4B26}" type="presParOf" srcId="{1CB2887D-20AE-4102-930D-CD170E422C5F}" destId="{B99A65BE-757B-4D84-B5FE-48104FC06414}" srcOrd="0" destOrd="0" presId="urn:microsoft.com/office/officeart/2018/5/layout/IconCircleLabelList"/>
    <dgm:cxn modelId="{FC4108CD-605B-4A0C-9A5D-1066EC2EE49A}" type="presParOf" srcId="{1CB2887D-20AE-4102-930D-CD170E422C5F}" destId="{7EEB8DAD-99AC-4FE8-BD91-AB3BBD920121}" srcOrd="1" destOrd="0" presId="urn:microsoft.com/office/officeart/2018/5/layout/IconCircleLabelList"/>
    <dgm:cxn modelId="{DE55D038-7474-42D7-954B-E243E84618B2}" type="presParOf" srcId="{1CB2887D-20AE-4102-930D-CD170E422C5F}" destId="{86FC1905-CC68-4E87-A989-7A09ED799ACD}" srcOrd="2" destOrd="0" presId="urn:microsoft.com/office/officeart/2018/5/layout/IconCircleLabelList"/>
    <dgm:cxn modelId="{42E105ED-8042-4C65-B9AD-62034CE50101}" type="presParOf" srcId="{1CB2887D-20AE-4102-930D-CD170E422C5F}" destId="{A2D6B74B-D7F6-461D-9A3E-29AE873A88E7}" srcOrd="3" destOrd="0" presId="urn:microsoft.com/office/officeart/2018/5/layout/IconCircleLabelList"/>
    <dgm:cxn modelId="{A14E7826-F652-4235-A09A-D6DB4F472E35}" type="presParOf" srcId="{BBF80FC7-D448-4483-A6C9-4EAE4BE5CAF2}" destId="{C3C50DCF-AD83-48B8-84E3-B3AFA60C3F8D}" srcOrd="1" destOrd="0" presId="urn:microsoft.com/office/officeart/2018/5/layout/IconCircleLabelList"/>
    <dgm:cxn modelId="{C8E07313-64BE-4F3B-BA16-21C2243B78F0}" type="presParOf" srcId="{BBF80FC7-D448-4483-A6C9-4EAE4BE5CAF2}" destId="{DDDA15A8-587D-4B5D-A7BE-FB262C0CAF4E}" srcOrd="2" destOrd="0" presId="urn:microsoft.com/office/officeart/2018/5/layout/IconCircleLabelList"/>
    <dgm:cxn modelId="{11D46087-662B-4FB0-AB5B-1C6ADF8F217F}" type="presParOf" srcId="{DDDA15A8-587D-4B5D-A7BE-FB262C0CAF4E}" destId="{ADBD35B6-559C-4E4F-9574-4BA9274B6091}" srcOrd="0" destOrd="0" presId="urn:microsoft.com/office/officeart/2018/5/layout/IconCircleLabelList"/>
    <dgm:cxn modelId="{45305C69-A4D1-4592-BF1F-488F851C2E72}" type="presParOf" srcId="{DDDA15A8-587D-4B5D-A7BE-FB262C0CAF4E}" destId="{B868A014-8E16-413C-B8AE-3003DEB6A9F2}" srcOrd="1" destOrd="0" presId="urn:microsoft.com/office/officeart/2018/5/layout/IconCircleLabelList"/>
    <dgm:cxn modelId="{00612BFE-89DD-48E9-8E84-F5D1305A62BF}" type="presParOf" srcId="{DDDA15A8-587D-4B5D-A7BE-FB262C0CAF4E}" destId="{E48EBF2C-CCD0-4E01-9A73-A0DE921C18F0}" srcOrd="2" destOrd="0" presId="urn:microsoft.com/office/officeart/2018/5/layout/IconCircleLabelList"/>
    <dgm:cxn modelId="{8E9D7D65-FF3C-461D-A899-41626B03C0F6}" type="presParOf" srcId="{DDDA15A8-587D-4B5D-A7BE-FB262C0CAF4E}" destId="{0DCE97C5-E889-40B4-8BE0-94BAA197A5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A65BE-757B-4D84-B5FE-48104FC06414}">
      <dsp:nvSpPr>
        <dsp:cNvPr id="0" name=""/>
        <dsp:cNvSpPr/>
      </dsp:nvSpPr>
      <dsp:spPr>
        <a:xfrm>
          <a:off x="517623" y="1095299"/>
          <a:ext cx="1441125" cy="144112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EB8DAD-99AC-4FE8-BD91-AB3BBD920121}">
      <dsp:nvSpPr>
        <dsp:cNvPr id="0" name=""/>
        <dsp:cNvSpPr/>
      </dsp:nvSpPr>
      <dsp:spPr>
        <a:xfrm>
          <a:off x="824748" y="1402424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D6B74B-D7F6-461D-9A3E-29AE873A88E7}">
      <dsp:nvSpPr>
        <dsp:cNvPr id="0" name=""/>
        <dsp:cNvSpPr/>
      </dsp:nvSpPr>
      <dsp:spPr>
        <a:xfrm>
          <a:off x="56936" y="246837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noProof="0" dirty="0" err="1" smtClean="0">
              <a:solidFill>
                <a:schemeClr val="accent1"/>
              </a:solidFill>
            </a:rPr>
            <a:t>Chatgpt</a:t>
          </a:r>
          <a:endParaRPr lang="ru-RU" sz="2000" kern="1200" noProof="0" dirty="0">
            <a:solidFill>
              <a:schemeClr val="accent1"/>
            </a:solidFill>
          </a:endParaRPr>
        </a:p>
      </dsp:txBody>
      <dsp:txXfrm>
        <a:off x="56936" y="2468375"/>
        <a:ext cx="2362500" cy="720000"/>
      </dsp:txXfrm>
    </dsp:sp>
    <dsp:sp modelId="{ADBD35B6-559C-4E4F-9574-4BA9274B6091}">
      <dsp:nvSpPr>
        <dsp:cNvPr id="0" name=""/>
        <dsp:cNvSpPr/>
      </dsp:nvSpPr>
      <dsp:spPr>
        <a:xfrm>
          <a:off x="3015251" y="1095299"/>
          <a:ext cx="1441125" cy="144112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68A014-8E16-413C-B8AE-3003DEB6A9F2}">
      <dsp:nvSpPr>
        <dsp:cNvPr id="0" name=""/>
        <dsp:cNvSpPr/>
      </dsp:nvSpPr>
      <dsp:spPr>
        <a:xfrm>
          <a:off x="3322451" y="1402424"/>
          <a:ext cx="826875" cy="82687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CE97C5-E889-40B4-8BE0-94BAA197A527}">
      <dsp:nvSpPr>
        <dsp:cNvPr id="0" name=""/>
        <dsp:cNvSpPr/>
      </dsp:nvSpPr>
      <dsp:spPr>
        <a:xfrm>
          <a:off x="2554665" y="246837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noProof="0" dirty="0" smtClean="0">
              <a:solidFill>
                <a:schemeClr val="accent1"/>
              </a:solidFill>
            </a:rPr>
            <a:t>Password</a:t>
          </a:r>
          <a:br>
            <a:rPr lang="en-US" sz="2000" kern="1200" noProof="0" dirty="0" smtClean="0">
              <a:solidFill>
                <a:schemeClr val="accent1"/>
              </a:solidFill>
            </a:rPr>
          </a:br>
          <a:r>
            <a:rPr lang="en-US" sz="2000" kern="1200" noProof="0" dirty="0" smtClean="0">
              <a:solidFill>
                <a:schemeClr val="accent1"/>
              </a:solidFill>
            </a:rPr>
            <a:t>generator</a:t>
          </a:r>
          <a:endParaRPr lang="ru-RU" sz="2000" kern="1200" noProof="0" dirty="0">
            <a:solidFill>
              <a:schemeClr val="accent1"/>
            </a:solidFill>
          </a:endParaRPr>
        </a:p>
      </dsp:txBody>
      <dsp:txXfrm>
        <a:off x="2554665" y="2468375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447E8AF-704E-466A-9ED0-56016AF0C3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E8AA30-CC76-47E0-8750-ACC14336CF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B6F51-2394-472E-BB48-5DEF1537F866}" type="datetime1">
              <a:rPr lang="ru-RU" smtClean="0"/>
              <a:t>11.03.2023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8B125-A222-4DDC-A4A1-33A5965F07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B98F02-9D2F-487E-983A-0532A07417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D96C-C9DA-4A30-A103-EDA02F87C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443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815F-36E4-4F5A-986B-37854846DEE5}" type="datetime1">
              <a:rPr lang="ru-RU" smtClean="0"/>
              <a:pPr/>
              <a:t>11.03.2023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DAD28-8FA7-4DEE-A825-3DC05F0C8EA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66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DAD28-8FA7-4DEE-A825-3DC05F0C8E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7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DAD28-8FA7-4DEE-A825-3DC05F0C8E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7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61AFEB-4EED-42B7-96A5-D7A33FB07EF9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AC526-CAA6-4BCA-920D-08DE9EA84660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57597-4C97-4145-9AFD-6ECFCB441466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B04FD-2483-48F7-96B7-B8DBDD118F9C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9ECD9-FFE8-4FA7-BBC1-C77186C217C0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421B5E-C703-4D12-9583-A334C06CA973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B8FA7F-3366-4759-92D7-1A5F89AC87C7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C4D0F-1FEC-49AD-83D3-52AAA26300F6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15FEFE-DA2D-499A-8728-6CC7CD0C063B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421AC-8839-4713-90F9-20E0E9874987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 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BEA44DB-05BF-401E-85F7-5A4A3D2CC4BC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533DF2B-FCB1-47F4-9DBE-B0934C81FDE8}" type="datetime1">
              <a:rPr lang="ru-RU" noProof="0" smtClean="0"/>
              <a:t>11.03.2023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 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изображение пустых рам для картин на стене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Прямоугольник 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96350" y="3518263"/>
            <a:ext cx="693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zrsBot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3322" y="4786824"/>
            <a:ext cx="693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reated by: </a:t>
            </a:r>
            <a:r>
              <a:rPr lang="en-US" sz="2400" dirty="0" err="1" smtClean="0">
                <a:solidFill>
                  <a:schemeClr val="bg1"/>
                </a:solidFill>
              </a:rPr>
              <a:t>zrs</a:t>
            </a:r>
            <a:endParaRPr lang="uk-U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Рисунок 7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797853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functions of this bot</a:t>
            </a:r>
            <a:endParaRPr lang="ru-RU" dirty="0"/>
          </a:p>
        </p:txBody>
      </p:sp>
      <p:sp>
        <p:nvSpPr>
          <p:cNvPr id="84" name="Прямоугольник 8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dirty="0"/>
          </a:p>
        </p:txBody>
      </p: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Объект 2" descr="Графический элемент SmartArt">
            <a:extLst>
              <a:ext uri="{FF2B5EF4-FFF2-40B4-BE49-F238E27FC236}">
                <a16:creationId xmlns:a16="http://schemas.microsoft.com/office/drawing/2014/main" id="{FB509DA5-15CF-4F50-8076-F311C5356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775306"/>
              </p:ext>
            </p:extLst>
          </p:nvPr>
        </p:nvGraphicFramePr>
        <p:xfrm>
          <a:off x="6443652" y="2195590"/>
          <a:ext cx="5252310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295" y="764032"/>
            <a:ext cx="5471355" cy="19477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0"/>
          <a:srcRect b="51488"/>
          <a:stretch/>
        </p:blipFill>
        <p:spPr>
          <a:xfrm>
            <a:off x="1754168" y="2706633"/>
            <a:ext cx="3853608" cy="25774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40456" y="2713671"/>
            <a:ext cx="808874" cy="2572326"/>
          </a:xfrm>
          <a:prstGeom prst="rect">
            <a:avLst/>
          </a:prstGeom>
          <a:solidFill>
            <a:srgbClr val="0E1621"/>
          </a:solidFill>
          <a:ln>
            <a:solidFill>
              <a:srgbClr val="0E1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5607776" y="2706633"/>
            <a:ext cx="808874" cy="2572326"/>
          </a:xfrm>
          <a:prstGeom prst="rect">
            <a:avLst/>
          </a:prstGeom>
          <a:solidFill>
            <a:srgbClr val="0E1621"/>
          </a:solidFill>
          <a:ln>
            <a:solidFill>
              <a:srgbClr val="0E1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 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Рисунок 4" descr="Белая лестница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solidFill>
                  <a:srgbClr val="FFFFFE"/>
                </a:solidFill>
              </a:rPr>
              <a:t>Thank you for viewing the presentation</a:t>
            </a:r>
            <a:endParaRPr lang="ru-RU" sz="4100" dirty="0">
              <a:solidFill>
                <a:srgbClr val="FFFFFE"/>
              </a:solidFill>
            </a:endParaRPr>
          </a:p>
        </p:txBody>
      </p:sp>
      <p:cxnSp>
        <p:nvCxnSpPr>
          <p:cNvPr id="90" name="Прямая соединительная линия 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65509" y="4746171"/>
            <a:ext cx="46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maksumtsumbala@gmail.com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AABB37-1599-4AE8-818C-82E84CA93DF4}">
  <ds:schemaRefs>
    <ds:schemaRef ds:uri="http://schemas.microsoft.com/office/infopath/2007/PartnerControls"/>
    <ds:schemaRef ds:uri="71af3243-3dd4-4a8d-8c0d-dd76da1f02a5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«Галерея создателя»</Template>
  <TotalTime>0</TotalTime>
  <Words>20</Words>
  <Application>Microsoft Office PowerPoint</Application>
  <PresentationFormat>Широкоэкранный</PresentationFormat>
  <Paragraphs>9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Галерея</vt:lpstr>
      <vt:lpstr>Презентация PowerPoint</vt:lpstr>
      <vt:lpstr>functions of this bot</vt:lpstr>
      <vt:lpstr>Thank you for viewing 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2023-03-11T15:34:36Z</dcterms:created>
  <dcterms:modified xsi:type="dcterms:W3CDTF">2023-03-11T16:13:23Z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