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5AA5-B471-4D83-9B9E-07DE69391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6C911A-CF2A-44F8-912B-EB313CD2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3B8461-7A02-4115-A4AE-AEECD33D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9F2A07-6DF1-400D-8FCD-A6E7F0FB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CBD66-0166-44DF-9D05-012C0E7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67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D1793-6685-459E-9407-294D74AE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657F84-6282-4FC4-B507-FBF4B953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BD20B-6078-4083-890C-B8D8745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BBC3F-F809-43A3-A8CD-28EB9BFF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5D541-C750-41D5-A420-0FAF6D08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87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AD3EB2-394F-4A22-811A-F5B5B9C4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689EF8-BCF1-42D9-A051-173050BF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201F2-5F2F-4067-8E33-A6D2A4C9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84A86-5D0A-42F4-A627-E43001AC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0F20D8-45D5-4F1E-B159-4FD8C7F0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6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D087F-4732-4EB7-BC4D-70E8D28B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F6DA85-8305-41D7-B503-0634AED9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784985-C912-45A5-B9E4-2D4F35D6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3699C-1898-4543-AD9F-66C1C9E8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CE530-51EE-44B3-9773-012F4805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97D38-96BE-4FC2-81E9-F637FD0E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F65955-B3A8-40EF-80BE-377DEF2CC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F38AB-6586-453C-A52B-B6761A98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121BF-DF59-44F0-A8C2-38CEEEBE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25005-4652-494F-B1EB-4A91485A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79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5CB2F-3D07-42C4-B31C-F76DC408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3EF19-A506-4D64-A68F-BFE7034C7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75964E-5AA6-46BB-8E34-10295045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B491A3-3A6C-4623-BCA8-36967BC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B0112D-B70A-46EC-99A7-1E09AF1B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7E8022-1B61-4101-8131-A3E2298D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2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B4F92-F1ED-470F-A5FF-E2D160DD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507F6-C0D9-4BED-83E5-1DB7F36D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1D859F-898C-46B2-8893-1DCC79220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A7CC67-B165-4C6F-AFB4-EB163EFF8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47CB29-C405-4028-9E82-EB785D96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CCBD5E-23D2-498A-8897-08BFE960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58A472-6BA3-4B0F-A78F-2898C148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F5EB37-DC4E-450C-8688-5F949A30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09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5AC61-5C51-4CE2-AFC3-B52F4483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55751-1617-4DCE-BFFE-876597C9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5257063-D015-48BC-BBDF-E161C605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AA16BB-ABDE-4CD6-8F6F-4DFEF967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0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FD5EAB-CBD1-46A1-9D5F-3BEAA47D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D5AF1E-C9A4-4055-A0E5-CFF59595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F7427A-C7E7-440F-BD84-C152E7D2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2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5D8AA-B880-4B25-A4B8-20331D82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6B1FB2-A8FD-44A4-8261-AD803987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5C3DE3-37AE-46CA-8275-810E59144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413AB4-D3CD-4FF0-8592-BDD3B526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F0A21-3AFA-4D38-926D-2EC6B5AC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AFAF54-108D-4944-AA37-C85182BE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AEF5E-48EE-4FEC-9E4E-32BE083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749DE2C-E5FE-4E01-98AA-B62C2280B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D0C452-54A4-4EF9-ADDA-46E1456F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306B9E-0AE6-475A-949D-E2A809DD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15F02-F5F5-42D4-80DC-21B7DEF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86D3F-9705-42A7-B9B2-F4C92094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26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254E53-6988-4A42-85D4-896026DB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59131-DEBD-4EA6-AE07-A1CD0C63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76EBF-580D-4614-81DB-7080B169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EAD7E-DBC1-4A0B-A305-560580152970}" type="datetimeFigureOut">
              <a:rPr kumimoji="1" lang="ja-JP" altLang="en-US" smtClean="0"/>
              <a:t>2020/9/22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C47A1-40DC-4F9F-A75E-678F2D275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66D25-9C63-4E25-B511-AFD10486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4112C-9855-439C-AF14-3FB7D073E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9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4429AE-3370-4CB5-AF9B-B5357119DC89}"/>
              </a:ext>
            </a:extLst>
          </p:cNvPr>
          <p:cNvSpPr/>
          <p:nvPr/>
        </p:nvSpPr>
        <p:spPr>
          <a:xfrm>
            <a:off x="1877783" y="1110343"/>
            <a:ext cx="2520000" cy="25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solidFill>
                  <a:schemeClr val="tx1"/>
                </a:solidFill>
                <a:latin typeface="+mn-ea"/>
              </a:rPr>
              <a:t>店</a:t>
            </a:r>
            <a:endParaRPr kumimoji="1" lang="ja-JP" altLang="en-US" sz="9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97F69C-A087-4C56-9DC2-F7E4D9CCC68C}"/>
              </a:ext>
            </a:extLst>
          </p:cNvPr>
          <p:cNvSpPr/>
          <p:nvPr/>
        </p:nvSpPr>
        <p:spPr>
          <a:xfrm>
            <a:off x="6275612" y="2169000"/>
            <a:ext cx="2520000" cy="25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6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5D47003-ED49-45B5-BEBC-E5BFE6F3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75"/>
            <a:ext cx="12192000" cy="67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2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40BB281-E84D-4909-8CA0-D82FF0A2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75"/>
            <a:ext cx="12192000" cy="67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6B55B51-9B6A-4935-AD86-5435F8392D53}"/>
              </a:ext>
            </a:extLst>
          </p:cNvPr>
          <p:cNvGrpSpPr/>
          <p:nvPr/>
        </p:nvGrpSpPr>
        <p:grpSpPr>
          <a:xfrm>
            <a:off x="1162974" y="985420"/>
            <a:ext cx="9682459" cy="3154710"/>
            <a:chOff x="1402672" y="2157273"/>
            <a:chExt cx="9682459" cy="3154710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02914D84-BD02-47C1-9281-0E3D29B516C6}"/>
                </a:ext>
              </a:extLst>
            </p:cNvPr>
            <p:cNvSpPr txBox="1"/>
            <p:nvPr/>
          </p:nvSpPr>
          <p:spPr>
            <a:xfrm>
              <a:off x="1402672" y="2157273"/>
              <a:ext cx="9682459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9900" b="1" dirty="0" err="1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FuR</a:t>
              </a:r>
              <a:r>
                <a:rPr lang="ja-JP" altLang="en-US" sz="199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  </a:t>
              </a:r>
              <a:r>
                <a:rPr kumimoji="1" lang="en-US" altLang="ja-JP" sz="199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ng</a:t>
              </a:r>
              <a:endParaRPr kumimoji="1" lang="ja-JP" altLang="en-US" sz="19900" b="1" dirty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456B650-FBA1-496B-9148-465895E94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8" b="10745"/>
            <a:stretch/>
          </p:blipFill>
          <p:spPr>
            <a:xfrm flipH="1">
              <a:off x="5894773" y="2423604"/>
              <a:ext cx="2713608" cy="2317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92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E9AF69F-D51D-4791-91F6-70BA9AD68B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t="3868" r="7307" b="10745"/>
          <a:stretch/>
        </p:blipFill>
        <p:spPr>
          <a:xfrm flipH="1">
            <a:off x="1120068" y="3721963"/>
            <a:ext cx="2317072" cy="231707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8B1DA2-2554-4012-B9DE-BB66FD07F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7" t="17219" r="12038" b="32138"/>
          <a:stretch/>
        </p:blipFill>
        <p:spPr>
          <a:xfrm>
            <a:off x="1597981" y="1722267"/>
            <a:ext cx="9126244" cy="26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まよ つな</dc:creator>
  <cp:lastModifiedBy>まよ つな</cp:lastModifiedBy>
  <cp:revision>7</cp:revision>
  <dcterms:created xsi:type="dcterms:W3CDTF">2020-09-20T12:20:10Z</dcterms:created>
  <dcterms:modified xsi:type="dcterms:W3CDTF">2020-09-21T19:23:13Z</dcterms:modified>
</cp:coreProperties>
</file>